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23"/>
  </p:notesMasterIdLst>
  <p:sldIdLst>
    <p:sldId id="256" r:id="rId2"/>
    <p:sldId id="258" r:id="rId3"/>
    <p:sldId id="269" r:id="rId4"/>
    <p:sldId id="270" r:id="rId5"/>
    <p:sldId id="272" r:id="rId6"/>
    <p:sldId id="273" r:id="rId7"/>
    <p:sldId id="274" r:id="rId8"/>
    <p:sldId id="275" r:id="rId9"/>
    <p:sldId id="276" r:id="rId10"/>
    <p:sldId id="277" r:id="rId11"/>
    <p:sldId id="278" r:id="rId12"/>
    <p:sldId id="259" r:id="rId13"/>
    <p:sldId id="287" r:id="rId14"/>
    <p:sldId id="282" r:id="rId15"/>
    <p:sldId id="280" r:id="rId16"/>
    <p:sldId id="260" r:id="rId17"/>
    <p:sldId id="285" r:id="rId18"/>
    <p:sldId id="283" r:id="rId19"/>
    <p:sldId id="284" r:id="rId20"/>
    <p:sldId id="286" r:id="rId21"/>
    <p:sldId id="268"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D6C66C-A9F9-4B2F-B713-763277003C74}">
  <a:tblStyle styleId="{05D6C66C-A9F9-4B2F-B713-763277003C74}" styleName="Table_0">
    <a:wholeTbl>
      <a:tcTxStyle b="off" i="off">
        <a:font>
          <a:latin typeface="Source Sans Pro"/>
          <a:ea typeface="Source Sans Pro"/>
          <a:cs typeface="Source Sans Pro"/>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ECF4"/>
          </a:solidFill>
        </a:fill>
      </a:tcStyle>
    </a:wholeTbl>
    <a:band1H>
      <a:tcTxStyle/>
      <a:tcStyle>
        <a:tcBdr/>
        <a:fill>
          <a:solidFill>
            <a:srgbClr val="FFD7E7"/>
          </a:solidFill>
        </a:fill>
      </a:tcStyle>
    </a:band1H>
    <a:band2H>
      <a:tcTxStyle/>
      <a:tcStyle>
        <a:tcBdr/>
      </a:tcStyle>
    </a:band2H>
    <a:band1V>
      <a:tcTxStyle/>
      <a:tcStyle>
        <a:tcBdr/>
        <a:fill>
          <a:solidFill>
            <a:srgbClr val="FFD7E7"/>
          </a:solidFill>
        </a:fill>
      </a:tcStyle>
    </a:band1V>
    <a:band2V>
      <a:tcTxStyle/>
      <a:tcStyle>
        <a:tcBdr/>
      </a:tcStyle>
    </a:band2V>
    <a:lastCol>
      <a:tcTxStyle b="on" i="off">
        <a:font>
          <a:latin typeface="Source Sans Pro"/>
          <a:ea typeface="Source Sans Pro"/>
          <a:cs typeface="Source Sans Pro"/>
        </a:font>
        <a:schemeClr val="lt1"/>
      </a:tcTxStyle>
      <a:tcStyle>
        <a:tcBdr/>
        <a:fill>
          <a:solidFill>
            <a:schemeClr val="accent1"/>
          </a:solidFill>
        </a:fill>
      </a:tcStyle>
    </a:lastCol>
    <a:firstCol>
      <a:tcTxStyle b="on" i="off">
        <a:font>
          <a:latin typeface="Source Sans Pro"/>
          <a:ea typeface="Source Sans Pro"/>
          <a:cs typeface="Source Sans Pro"/>
        </a:font>
        <a:schemeClr val="lt1"/>
      </a:tcTxStyle>
      <a:tcStyle>
        <a:tcBdr/>
        <a:fill>
          <a:solidFill>
            <a:schemeClr val="accent1"/>
          </a:solidFill>
        </a:fill>
      </a:tcStyle>
    </a:firstCol>
    <a:lastRow>
      <a:tcTxStyle b="on" i="off">
        <a:font>
          <a:latin typeface="Source Sans Pro"/>
          <a:ea typeface="Source Sans Pro"/>
          <a:cs typeface="Source Sans Pro"/>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ource Sans Pro"/>
          <a:ea typeface="Source Sans Pro"/>
          <a:cs typeface="Source Sans Pro"/>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82"/>
    <p:restoredTop sz="93621"/>
  </p:normalViewPr>
  <p:slideViewPr>
    <p:cSldViewPr snapToGrid="0" snapToObjects="1">
      <p:cViewPr>
        <p:scale>
          <a:sx n="59" d="100"/>
          <a:sy n="59" d="100"/>
        </p:scale>
        <p:origin x="2312"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4" name="Google Shape;76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8" name="Google Shape;12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1312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9" name="Google Shape;123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0" name="Google Shape;124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99326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0" name="Google Shape;113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1" name="Google Shape;113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0" name="Google Shape;113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1" name="Google Shape;113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1786924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8" name="Google Shape;12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2913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9" name="Google Shape;123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0" name="Google Shape;124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830535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8" name="Google Shape;113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9" name="Google Shape;113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8" name="Google Shape;12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0786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8" name="Google Shape;12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0102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9" name="Google Shape;123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0" name="Google Shape;124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2044933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1" name="Google Shape;112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2" name="Google Shape;112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1" name="Google Shape;112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2" name="Google Shape;112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174201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9" name="Google Shape;124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0" name="Google Shape;1250;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1" name="Google Shape;112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2" name="Google Shape;112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553251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9" name="Google Shape;121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22864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9" name="Google Shape;121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1546286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9" name="Google Shape;121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355722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9" name="Google Shape;121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1524586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9" name="Google Shape;121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69090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9" name="Google Shape;121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1020894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735702" y="503497"/>
            <a:ext cx="4223000" cy="38458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6000"/>
              <a:buFont typeface="Source Sans Pro"/>
              <a:buNone/>
              <a:defRPr sz="6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735702" y="4441463"/>
            <a:ext cx="4223000" cy="1591511"/>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400"/>
              <a:buNone/>
              <a:defRPr sz="2400"/>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5" name="Google Shape;15;p2"/>
          <p:cNvSpPr/>
          <p:nvPr/>
        </p:nvSpPr>
        <p:spPr>
          <a:xfrm>
            <a:off x="10458925" y="819560"/>
            <a:ext cx="413564" cy="413564"/>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16" name="Google Shape;16;p2"/>
          <p:cNvSpPr/>
          <p:nvPr/>
        </p:nvSpPr>
        <p:spPr>
          <a:xfrm>
            <a:off x="10458925" y="819560"/>
            <a:ext cx="413564" cy="413564"/>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Source Sans Pro"/>
              <a:ea typeface="Source Sans Pro"/>
              <a:cs typeface="Source Sans Pro"/>
              <a:sym typeface="Source Sans Pro"/>
            </a:endParaRPr>
          </a:p>
        </p:txBody>
      </p:sp>
      <p:sp>
        <p:nvSpPr>
          <p:cNvPr id="17" name="Google Shape;17;p2"/>
          <p:cNvSpPr>
            <a:spLocks noGrp="1"/>
          </p:cNvSpPr>
          <p:nvPr>
            <p:ph type="pic" idx="2"/>
          </p:nvPr>
        </p:nvSpPr>
        <p:spPr>
          <a:xfrm>
            <a:off x="5467894" y="587120"/>
            <a:ext cx="5290998" cy="5290998"/>
          </a:xfrm>
          <a:prstGeom prst="rect">
            <a:avLst/>
          </a:prstGeom>
          <a:noFill/>
          <a:ln>
            <a:noFill/>
          </a:ln>
        </p:spPr>
      </p:sp>
      <p:grpSp>
        <p:nvGrpSpPr>
          <p:cNvPr id="18" name="Google Shape;18;p2"/>
          <p:cNvGrpSpPr/>
          <p:nvPr/>
        </p:nvGrpSpPr>
        <p:grpSpPr>
          <a:xfrm>
            <a:off x="4958702" y="964250"/>
            <a:ext cx="1598829" cy="531293"/>
            <a:chOff x="2504802" y="1755501"/>
            <a:chExt cx="1598829" cy="531293"/>
          </a:xfrm>
        </p:grpSpPr>
        <p:sp>
          <p:nvSpPr>
            <p:cNvPr id="19" name="Google Shape;19;p2"/>
            <p:cNvSpPr/>
            <p:nvPr/>
          </p:nvSpPr>
          <p:spPr>
            <a:xfrm>
              <a:off x="2504802" y="2113855"/>
              <a:ext cx="1598614" cy="172939"/>
            </a:xfrm>
            <a:custGeom>
              <a:avLst/>
              <a:gdLst/>
              <a:ahLst/>
              <a:cxnLst/>
              <a:rect l="l" t="t" r="r" b="b"/>
              <a:pathLst>
                <a:path w="1598614" h="172939" extrusionOk="0">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0" name="Google Shape;20;p2"/>
            <p:cNvSpPr/>
            <p:nvPr/>
          </p:nvSpPr>
          <p:spPr>
            <a:xfrm>
              <a:off x="2504802" y="1755501"/>
              <a:ext cx="1598829" cy="172724"/>
            </a:xfrm>
            <a:custGeom>
              <a:avLst/>
              <a:gdLst/>
              <a:ahLst/>
              <a:cxnLst/>
              <a:rect l="l" t="t" r="r" b="b"/>
              <a:pathLst>
                <a:path w="1598829" h="172724" extrusionOk="0">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21" name="Google Shape;21;p2"/>
          <p:cNvGrpSpPr/>
          <p:nvPr/>
        </p:nvGrpSpPr>
        <p:grpSpPr>
          <a:xfrm>
            <a:off x="9594816" y="4332008"/>
            <a:ext cx="1861480" cy="1861499"/>
            <a:chOff x="5734037" y="3067039"/>
            <a:chExt cx="724483" cy="724489"/>
          </a:xfrm>
        </p:grpSpPr>
        <p:sp>
          <p:nvSpPr>
            <p:cNvPr id="22" name="Google Shape;22;p2"/>
            <p:cNvSpPr/>
            <p:nvPr/>
          </p:nvSpPr>
          <p:spPr>
            <a:xfrm>
              <a:off x="5734038" y="3067039"/>
              <a:ext cx="14192" cy="14097"/>
            </a:xfrm>
            <a:custGeom>
              <a:avLst/>
              <a:gdLst/>
              <a:ahLst/>
              <a:cxnLst/>
              <a:rect l="l" t="t" r="r" b="b"/>
              <a:pathLst>
                <a:path w="14192" h="14097" extrusionOk="0">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3" name="Google Shape;23;p2"/>
            <p:cNvSpPr/>
            <p:nvPr/>
          </p:nvSpPr>
          <p:spPr>
            <a:xfrm>
              <a:off x="5793283" y="3067039"/>
              <a:ext cx="14097" cy="14097"/>
            </a:xfrm>
            <a:custGeom>
              <a:avLst/>
              <a:gdLst/>
              <a:ahLst/>
              <a:cxnLst/>
              <a:rect l="l" t="t" r="r" b="b"/>
              <a:pathLst>
                <a:path w="14097" h="14097" extrusionOk="0">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4" name="Google Shape;24;p2"/>
            <p:cNvSpPr/>
            <p:nvPr/>
          </p:nvSpPr>
          <p:spPr>
            <a:xfrm>
              <a:off x="5852433" y="3067039"/>
              <a:ext cx="14096" cy="14097"/>
            </a:xfrm>
            <a:custGeom>
              <a:avLst/>
              <a:gdLst/>
              <a:ahLst/>
              <a:cxnLst/>
              <a:rect l="l" t="t" r="r" b="b"/>
              <a:pathLst>
                <a:path w="14096" h="14097"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5" name="Google Shape;25;p2"/>
            <p:cNvSpPr/>
            <p:nvPr/>
          </p:nvSpPr>
          <p:spPr>
            <a:xfrm>
              <a:off x="5911678" y="3067039"/>
              <a:ext cx="14096" cy="14097"/>
            </a:xfrm>
            <a:custGeom>
              <a:avLst/>
              <a:gdLst/>
              <a:ahLst/>
              <a:cxnLst/>
              <a:rect l="l" t="t" r="r" b="b"/>
              <a:pathLst>
                <a:path w="14096" h="14097"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6" name="Google Shape;26;p2"/>
            <p:cNvSpPr/>
            <p:nvPr/>
          </p:nvSpPr>
          <p:spPr>
            <a:xfrm>
              <a:off x="5970828" y="3067039"/>
              <a:ext cx="14096" cy="14097"/>
            </a:xfrm>
            <a:custGeom>
              <a:avLst/>
              <a:gdLst/>
              <a:ahLst/>
              <a:cxnLst/>
              <a:rect l="l" t="t" r="r" b="b"/>
              <a:pathLst>
                <a:path w="14096" h="14097"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7" name="Google Shape;27;p2"/>
            <p:cNvSpPr/>
            <p:nvPr/>
          </p:nvSpPr>
          <p:spPr>
            <a:xfrm>
              <a:off x="6030074" y="3067039"/>
              <a:ext cx="14097" cy="14097"/>
            </a:xfrm>
            <a:custGeom>
              <a:avLst/>
              <a:gdLst/>
              <a:ahLst/>
              <a:cxnLst/>
              <a:rect l="l" t="t" r="r" b="b"/>
              <a:pathLst>
                <a:path w="14097" h="14097" extrusionOk="0">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8" name="Google Shape;28;p2"/>
            <p:cNvSpPr/>
            <p:nvPr/>
          </p:nvSpPr>
          <p:spPr>
            <a:xfrm>
              <a:off x="6089224" y="3067039"/>
              <a:ext cx="14096" cy="14097"/>
            </a:xfrm>
            <a:custGeom>
              <a:avLst/>
              <a:gdLst/>
              <a:ahLst/>
              <a:cxnLst/>
              <a:rect l="l" t="t" r="r" b="b"/>
              <a:pathLst>
                <a:path w="14096" h="14097"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9" name="Google Shape;29;p2"/>
            <p:cNvSpPr/>
            <p:nvPr/>
          </p:nvSpPr>
          <p:spPr>
            <a:xfrm>
              <a:off x="5734038" y="3126284"/>
              <a:ext cx="14192" cy="14097"/>
            </a:xfrm>
            <a:custGeom>
              <a:avLst/>
              <a:gdLst/>
              <a:ahLst/>
              <a:cxnLst/>
              <a:rect l="l" t="t" r="r" b="b"/>
              <a:pathLst>
                <a:path w="14192" h="14097" extrusionOk="0">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0" name="Google Shape;30;p2"/>
            <p:cNvSpPr/>
            <p:nvPr/>
          </p:nvSpPr>
          <p:spPr>
            <a:xfrm>
              <a:off x="5793283" y="3126282"/>
              <a:ext cx="14097" cy="14099"/>
            </a:xfrm>
            <a:custGeom>
              <a:avLst/>
              <a:gdLst/>
              <a:ahLst/>
              <a:cxnLst/>
              <a:rect l="l" t="t" r="r" b="b"/>
              <a:pathLst>
                <a:path w="14097"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1" name="Google Shape;31;p2"/>
            <p:cNvSpPr/>
            <p:nvPr/>
          </p:nvSpPr>
          <p:spPr>
            <a:xfrm>
              <a:off x="5852433" y="312628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2" name="Google Shape;32;p2"/>
            <p:cNvSpPr/>
            <p:nvPr/>
          </p:nvSpPr>
          <p:spPr>
            <a:xfrm>
              <a:off x="5911678" y="312628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3" name="Google Shape;33;p2"/>
            <p:cNvSpPr/>
            <p:nvPr/>
          </p:nvSpPr>
          <p:spPr>
            <a:xfrm>
              <a:off x="5970828" y="312628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4" name="Google Shape;34;p2"/>
            <p:cNvSpPr/>
            <p:nvPr/>
          </p:nvSpPr>
          <p:spPr>
            <a:xfrm>
              <a:off x="6030073" y="3126284"/>
              <a:ext cx="14097" cy="14097"/>
            </a:xfrm>
            <a:custGeom>
              <a:avLst/>
              <a:gdLst/>
              <a:ahLst/>
              <a:cxnLst/>
              <a:rect l="l" t="t" r="r" b="b"/>
              <a:pathLst>
                <a:path w="14097" h="14097"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5" name="Google Shape;35;p2"/>
            <p:cNvSpPr/>
            <p:nvPr/>
          </p:nvSpPr>
          <p:spPr>
            <a:xfrm>
              <a:off x="6089224" y="312628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6" name="Google Shape;36;p2"/>
            <p:cNvSpPr/>
            <p:nvPr/>
          </p:nvSpPr>
          <p:spPr>
            <a:xfrm>
              <a:off x="5734038" y="3185434"/>
              <a:ext cx="14192" cy="14096"/>
            </a:xfrm>
            <a:custGeom>
              <a:avLst/>
              <a:gdLst/>
              <a:ahLst/>
              <a:cxnLst/>
              <a:rect l="l" t="t" r="r" b="b"/>
              <a:pathLst>
                <a:path w="14192" h="14096"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7" name="Google Shape;37;p2"/>
            <p:cNvSpPr/>
            <p:nvPr/>
          </p:nvSpPr>
          <p:spPr>
            <a:xfrm>
              <a:off x="5793283" y="3185434"/>
              <a:ext cx="14097" cy="14097"/>
            </a:xfrm>
            <a:custGeom>
              <a:avLst/>
              <a:gdLst/>
              <a:ahLst/>
              <a:cxnLst/>
              <a:rect l="l" t="t" r="r" b="b"/>
              <a:pathLst>
                <a:path w="14097" h="14097" extrusionOk="0">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8" name="Google Shape;38;p2"/>
            <p:cNvSpPr/>
            <p:nvPr/>
          </p:nvSpPr>
          <p:spPr>
            <a:xfrm>
              <a:off x="5852433" y="3185434"/>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39" name="Google Shape;39;p2"/>
            <p:cNvSpPr/>
            <p:nvPr/>
          </p:nvSpPr>
          <p:spPr>
            <a:xfrm>
              <a:off x="5911678" y="3185434"/>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0" name="Google Shape;40;p2"/>
            <p:cNvSpPr/>
            <p:nvPr/>
          </p:nvSpPr>
          <p:spPr>
            <a:xfrm>
              <a:off x="5970828" y="3185434"/>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1" name="Google Shape;41;p2"/>
            <p:cNvSpPr/>
            <p:nvPr/>
          </p:nvSpPr>
          <p:spPr>
            <a:xfrm>
              <a:off x="6030074" y="3185434"/>
              <a:ext cx="14097" cy="14097"/>
            </a:xfrm>
            <a:custGeom>
              <a:avLst/>
              <a:gdLst/>
              <a:ahLst/>
              <a:cxnLst/>
              <a:rect l="l" t="t" r="r" b="b"/>
              <a:pathLst>
                <a:path w="14097" h="14097" extrusionOk="0">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2" name="Google Shape;42;p2"/>
            <p:cNvSpPr/>
            <p:nvPr/>
          </p:nvSpPr>
          <p:spPr>
            <a:xfrm>
              <a:off x="6089224" y="3185434"/>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3" name="Google Shape;43;p2"/>
            <p:cNvSpPr/>
            <p:nvPr/>
          </p:nvSpPr>
          <p:spPr>
            <a:xfrm>
              <a:off x="5734038" y="3244679"/>
              <a:ext cx="14192" cy="14096"/>
            </a:xfrm>
            <a:custGeom>
              <a:avLst/>
              <a:gdLst/>
              <a:ahLst/>
              <a:cxnLst/>
              <a:rect l="l" t="t" r="r" b="b"/>
              <a:pathLst>
                <a:path w="14192" h="14096"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4" name="Google Shape;44;p2"/>
            <p:cNvSpPr/>
            <p:nvPr/>
          </p:nvSpPr>
          <p:spPr>
            <a:xfrm>
              <a:off x="5793283" y="3244677"/>
              <a:ext cx="14097" cy="14099"/>
            </a:xfrm>
            <a:custGeom>
              <a:avLst/>
              <a:gdLst/>
              <a:ahLst/>
              <a:cxnLst/>
              <a:rect l="l" t="t" r="r" b="b"/>
              <a:pathLst>
                <a:path w="14097"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5" name="Google Shape;45;p2"/>
            <p:cNvSpPr/>
            <p:nvPr/>
          </p:nvSpPr>
          <p:spPr>
            <a:xfrm>
              <a:off x="5852433" y="3244677"/>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6" name="Google Shape;46;p2"/>
            <p:cNvSpPr/>
            <p:nvPr/>
          </p:nvSpPr>
          <p:spPr>
            <a:xfrm>
              <a:off x="5911678" y="3244677"/>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7" name="Google Shape;47;p2"/>
            <p:cNvSpPr/>
            <p:nvPr/>
          </p:nvSpPr>
          <p:spPr>
            <a:xfrm>
              <a:off x="5970828" y="3244677"/>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8" name="Google Shape;48;p2"/>
            <p:cNvSpPr/>
            <p:nvPr/>
          </p:nvSpPr>
          <p:spPr>
            <a:xfrm>
              <a:off x="6030073" y="3244679"/>
              <a:ext cx="14097" cy="14096"/>
            </a:xfrm>
            <a:custGeom>
              <a:avLst/>
              <a:gdLst/>
              <a:ahLst/>
              <a:cxnLst/>
              <a:rect l="l" t="t" r="r" b="b"/>
              <a:pathLst>
                <a:path w="14097"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49" name="Google Shape;49;p2"/>
            <p:cNvSpPr/>
            <p:nvPr/>
          </p:nvSpPr>
          <p:spPr>
            <a:xfrm>
              <a:off x="6089224" y="3244677"/>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0" name="Google Shape;50;p2"/>
            <p:cNvSpPr/>
            <p:nvPr/>
          </p:nvSpPr>
          <p:spPr>
            <a:xfrm>
              <a:off x="5734038" y="3303829"/>
              <a:ext cx="14192" cy="14096"/>
            </a:xfrm>
            <a:custGeom>
              <a:avLst/>
              <a:gdLst/>
              <a:ahLst/>
              <a:cxnLst/>
              <a:rect l="l" t="t" r="r" b="b"/>
              <a:pathLst>
                <a:path w="14192" h="14096"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1" name="Google Shape;51;p2"/>
            <p:cNvSpPr/>
            <p:nvPr/>
          </p:nvSpPr>
          <p:spPr>
            <a:xfrm>
              <a:off x="5793283" y="3303829"/>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2" name="Google Shape;52;p2"/>
            <p:cNvSpPr/>
            <p:nvPr/>
          </p:nvSpPr>
          <p:spPr>
            <a:xfrm>
              <a:off x="5852433" y="3303829"/>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3" name="Google Shape;53;p2"/>
            <p:cNvSpPr/>
            <p:nvPr/>
          </p:nvSpPr>
          <p:spPr>
            <a:xfrm>
              <a:off x="5911678" y="3303829"/>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4" name="Google Shape;54;p2"/>
            <p:cNvSpPr/>
            <p:nvPr/>
          </p:nvSpPr>
          <p:spPr>
            <a:xfrm>
              <a:off x="5970828" y="3303829"/>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5" name="Google Shape;55;p2"/>
            <p:cNvSpPr/>
            <p:nvPr/>
          </p:nvSpPr>
          <p:spPr>
            <a:xfrm>
              <a:off x="6030073" y="3303829"/>
              <a:ext cx="14097" cy="14096"/>
            </a:xfrm>
            <a:custGeom>
              <a:avLst/>
              <a:gdLst/>
              <a:ahLst/>
              <a:cxnLst/>
              <a:rect l="l" t="t" r="r" b="b"/>
              <a:pathLst>
                <a:path w="14097"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6" name="Google Shape;56;p2"/>
            <p:cNvSpPr/>
            <p:nvPr/>
          </p:nvSpPr>
          <p:spPr>
            <a:xfrm>
              <a:off x="6089224" y="3303829"/>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7" name="Google Shape;57;p2"/>
            <p:cNvSpPr/>
            <p:nvPr/>
          </p:nvSpPr>
          <p:spPr>
            <a:xfrm>
              <a:off x="5734038" y="3363074"/>
              <a:ext cx="14192" cy="14097"/>
            </a:xfrm>
            <a:custGeom>
              <a:avLst/>
              <a:gdLst/>
              <a:ahLst/>
              <a:cxnLst/>
              <a:rect l="l" t="t" r="r" b="b"/>
              <a:pathLst>
                <a:path w="14192" h="14097"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8" name="Google Shape;58;p2"/>
            <p:cNvSpPr/>
            <p:nvPr/>
          </p:nvSpPr>
          <p:spPr>
            <a:xfrm>
              <a:off x="5793283" y="3363072"/>
              <a:ext cx="14097" cy="14099"/>
            </a:xfrm>
            <a:custGeom>
              <a:avLst/>
              <a:gdLst/>
              <a:ahLst/>
              <a:cxnLst/>
              <a:rect l="l" t="t" r="r" b="b"/>
              <a:pathLst>
                <a:path w="14097"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59" name="Google Shape;59;p2"/>
            <p:cNvSpPr/>
            <p:nvPr/>
          </p:nvSpPr>
          <p:spPr>
            <a:xfrm>
              <a:off x="5852433" y="336307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0" name="Google Shape;60;p2"/>
            <p:cNvSpPr/>
            <p:nvPr/>
          </p:nvSpPr>
          <p:spPr>
            <a:xfrm>
              <a:off x="5911678" y="336307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1" name="Google Shape;61;p2"/>
            <p:cNvSpPr/>
            <p:nvPr/>
          </p:nvSpPr>
          <p:spPr>
            <a:xfrm>
              <a:off x="5970828" y="336307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2" name="Google Shape;62;p2"/>
            <p:cNvSpPr/>
            <p:nvPr/>
          </p:nvSpPr>
          <p:spPr>
            <a:xfrm>
              <a:off x="6030073" y="3363074"/>
              <a:ext cx="14097" cy="14097"/>
            </a:xfrm>
            <a:custGeom>
              <a:avLst/>
              <a:gdLst/>
              <a:ahLst/>
              <a:cxnLst/>
              <a:rect l="l" t="t" r="r" b="b"/>
              <a:pathLst>
                <a:path w="14097" h="14097"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3" name="Google Shape;63;p2"/>
            <p:cNvSpPr/>
            <p:nvPr/>
          </p:nvSpPr>
          <p:spPr>
            <a:xfrm>
              <a:off x="6089224" y="336307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4" name="Google Shape;64;p2"/>
            <p:cNvSpPr/>
            <p:nvPr/>
          </p:nvSpPr>
          <p:spPr>
            <a:xfrm>
              <a:off x="5734038" y="3422225"/>
              <a:ext cx="14192" cy="14096"/>
            </a:xfrm>
            <a:custGeom>
              <a:avLst/>
              <a:gdLst/>
              <a:ahLst/>
              <a:cxnLst/>
              <a:rect l="l" t="t" r="r" b="b"/>
              <a:pathLst>
                <a:path w="14192" h="14096"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5" name="Google Shape;65;p2"/>
            <p:cNvSpPr/>
            <p:nvPr/>
          </p:nvSpPr>
          <p:spPr>
            <a:xfrm>
              <a:off x="5793283" y="3422225"/>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6" name="Google Shape;66;p2"/>
            <p:cNvSpPr/>
            <p:nvPr/>
          </p:nvSpPr>
          <p:spPr>
            <a:xfrm>
              <a:off x="5852433" y="342222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7" name="Google Shape;67;p2"/>
            <p:cNvSpPr/>
            <p:nvPr/>
          </p:nvSpPr>
          <p:spPr>
            <a:xfrm>
              <a:off x="5911678" y="342222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8" name="Google Shape;68;p2"/>
            <p:cNvSpPr/>
            <p:nvPr/>
          </p:nvSpPr>
          <p:spPr>
            <a:xfrm>
              <a:off x="5970828" y="342222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9" name="Google Shape;69;p2"/>
            <p:cNvSpPr/>
            <p:nvPr/>
          </p:nvSpPr>
          <p:spPr>
            <a:xfrm>
              <a:off x="6030073" y="3422225"/>
              <a:ext cx="14097" cy="14096"/>
            </a:xfrm>
            <a:custGeom>
              <a:avLst/>
              <a:gdLst/>
              <a:ahLst/>
              <a:cxnLst/>
              <a:rect l="l" t="t" r="r" b="b"/>
              <a:pathLst>
                <a:path w="14097"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0" name="Google Shape;70;p2"/>
            <p:cNvSpPr/>
            <p:nvPr/>
          </p:nvSpPr>
          <p:spPr>
            <a:xfrm>
              <a:off x="6089224" y="342222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1" name="Google Shape;71;p2"/>
            <p:cNvSpPr/>
            <p:nvPr/>
          </p:nvSpPr>
          <p:spPr>
            <a:xfrm>
              <a:off x="6148469" y="3067039"/>
              <a:ext cx="14097" cy="14097"/>
            </a:xfrm>
            <a:custGeom>
              <a:avLst/>
              <a:gdLst/>
              <a:ahLst/>
              <a:cxnLst/>
              <a:rect l="l" t="t" r="r" b="b"/>
              <a:pathLst>
                <a:path w="14097" h="14097" extrusionOk="0">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2" name="Google Shape;72;p2"/>
            <p:cNvSpPr/>
            <p:nvPr/>
          </p:nvSpPr>
          <p:spPr>
            <a:xfrm>
              <a:off x="6207620" y="3067039"/>
              <a:ext cx="14096" cy="14097"/>
            </a:xfrm>
            <a:custGeom>
              <a:avLst/>
              <a:gdLst/>
              <a:ahLst/>
              <a:cxnLst/>
              <a:rect l="l" t="t" r="r" b="b"/>
              <a:pathLst>
                <a:path w="14096" h="14097"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3" name="Google Shape;73;p2"/>
            <p:cNvSpPr/>
            <p:nvPr/>
          </p:nvSpPr>
          <p:spPr>
            <a:xfrm>
              <a:off x="6266865" y="3067039"/>
              <a:ext cx="14096" cy="14097"/>
            </a:xfrm>
            <a:custGeom>
              <a:avLst/>
              <a:gdLst/>
              <a:ahLst/>
              <a:cxnLst/>
              <a:rect l="l" t="t" r="r" b="b"/>
              <a:pathLst>
                <a:path w="14096" h="14097" extrusionOk="0">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4" name="Google Shape;74;p2"/>
            <p:cNvSpPr/>
            <p:nvPr/>
          </p:nvSpPr>
          <p:spPr>
            <a:xfrm>
              <a:off x="6326014" y="3067039"/>
              <a:ext cx="14096" cy="14097"/>
            </a:xfrm>
            <a:custGeom>
              <a:avLst/>
              <a:gdLst/>
              <a:ahLst/>
              <a:cxnLst/>
              <a:rect l="l" t="t" r="r" b="b"/>
              <a:pathLst>
                <a:path w="14096" h="14097"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5" name="Google Shape;75;p2"/>
            <p:cNvSpPr/>
            <p:nvPr/>
          </p:nvSpPr>
          <p:spPr>
            <a:xfrm>
              <a:off x="6385260" y="3067039"/>
              <a:ext cx="14096" cy="14097"/>
            </a:xfrm>
            <a:custGeom>
              <a:avLst/>
              <a:gdLst/>
              <a:ahLst/>
              <a:cxnLst/>
              <a:rect l="l" t="t" r="r" b="b"/>
              <a:pathLst>
                <a:path w="14096" h="14097" extrusionOk="0">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6" name="Google Shape;76;p2"/>
            <p:cNvSpPr/>
            <p:nvPr/>
          </p:nvSpPr>
          <p:spPr>
            <a:xfrm>
              <a:off x="6444410" y="3067039"/>
              <a:ext cx="14096" cy="14097"/>
            </a:xfrm>
            <a:custGeom>
              <a:avLst/>
              <a:gdLst/>
              <a:ahLst/>
              <a:cxnLst/>
              <a:rect l="l" t="t" r="r" b="b"/>
              <a:pathLst>
                <a:path w="14096" h="14097" extrusionOk="0">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7" name="Google Shape;77;p2"/>
            <p:cNvSpPr/>
            <p:nvPr/>
          </p:nvSpPr>
          <p:spPr>
            <a:xfrm>
              <a:off x="6148469" y="3126281"/>
              <a:ext cx="14097" cy="14099"/>
            </a:xfrm>
            <a:custGeom>
              <a:avLst/>
              <a:gdLst/>
              <a:ahLst/>
              <a:cxnLst/>
              <a:rect l="l" t="t" r="r" b="b"/>
              <a:pathLst>
                <a:path w="14097"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8" name="Google Shape;78;p2"/>
            <p:cNvSpPr/>
            <p:nvPr/>
          </p:nvSpPr>
          <p:spPr>
            <a:xfrm>
              <a:off x="6207620" y="3126281"/>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9" name="Google Shape;79;p2"/>
            <p:cNvSpPr/>
            <p:nvPr/>
          </p:nvSpPr>
          <p:spPr>
            <a:xfrm>
              <a:off x="6266865" y="3126281"/>
              <a:ext cx="14096" cy="14099"/>
            </a:xfrm>
            <a:custGeom>
              <a:avLst/>
              <a:gdLst/>
              <a:ahLst/>
              <a:cxnLst/>
              <a:rect l="l" t="t" r="r" b="b"/>
              <a:pathLst>
                <a:path w="14096"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0" name="Google Shape;80;p2"/>
            <p:cNvSpPr/>
            <p:nvPr/>
          </p:nvSpPr>
          <p:spPr>
            <a:xfrm>
              <a:off x="6326014" y="3126281"/>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1" name="Google Shape;81;p2"/>
            <p:cNvSpPr/>
            <p:nvPr/>
          </p:nvSpPr>
          <p:spPr>
            <a:xfrm>
              <a:off x="6385260" y="3126281"/>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2" name="Google Shape;82;p2"/>
            <p:cNvSpPr/>
            <p:nvPr/>
          </p:nvSpPr>
          <p:spPr>
            <a:xfrm>
              <a:off x="6444410" y="3126283"/>
              <a:ext cx="14096" cy="14097"/>
            </a:xfrm>
            <a:custGeom>
              <a:avLst/>
              <a:gdLst/>
              <a:ahLst/>
              <a:cxnLst/>
              <a:rect l="l" t="t" r="r" b="b"/>
              <a:pathLst>
                <a:path w="14096" h="14097"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3" name="Google Shape;83;p2"/>
            <p:cNvSpPr/>
            <p:nvPr/>
          </p:nvSpPr>
          <p:spPr>
            <a:xfrm>
              <a:off x="6148469" y="3185433"/>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4" name="Google Shape;84;p2"/>
            <p:cNvSpPr/>
            <p:nvPr/>
          </p:nvSpPr>
          <p:spPr>
            <a:xfrm>
              <a:off x="6207620" y="3185433"/>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5" name="Google Shape;85;p2"/>
            <p:cNvSpPr/>
            <p:nvPr/>
          </p:nvSpPr>
          <p:spPr>
            <a:xfrm>
              <a:off x="6266865" y="3185433"/>
              <a:ext cx="14096" cy="14096"/>
            </a:xfrm>
            <a:custGeom>
              <a:avLst/>
              <a:gdLst/>
              <a:ahLst/>
              <a:cxnLst/>
              <a:rect l="l" t="t" r="r" b="b"/>
              <a:pathLst>
                <a:path w="14096"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6" name="Google Shape;86;p2"/>
            <p:cNvSpPr/>
            <p:nvPr/>
          </p:nvSpPr>
          <p:spPr>
            <a:xfrm>
              <a:off x="6326014" y="3185433"/>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7" name="Google Shape;87;p2"/>
            <p:cNvSpPr/>
            <p:nvPr/>
          </p:nvSpPr>
          <p:spPr>
            <a:xfrm>
              <a:off x="6385260" y="3185433"/>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8" name="Google Shape;88;p2"/>
            <p:cNvSpPr/>
            <p:nvPr/>
          </p:nvSpPr>
          <p:spPr>
            <a:xfrm>
              <a:off x="6444410" y="3185432"/>
              <a:ext cx="14096" cy="14097"/>
            </a:xfrm>
            <a:custGeom>
              <a:avLst/>
              <a:gdLst/>
              <a:ahLst/>
              <a:cxnLst/>
              <a:rect l="l" t="t" r="r" b="b"/>
              <a:pathLst>
                <a:path w="14096" h="14097" extrusionOk="0">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89" name="Google Shape;89;p2"/>
            <p:cNvSpPr/>
            <p:nvPr/>
          </p:nvSpPr>
          <p:spPr>
            <a:xfrm>
              <a:off x="6148469" y="3244676"/>
              <a:ext cx="14097" cy="14099"/>
            </a:xfrm>
            <a:custGeom>
              <a:avLst/>
              <a:gdLst/>
              <a:ahLst/>
              <a:cxnLst/>
              <a:rect l="l" t="t" r="r" b="b"/>
              <a:pathLst>
                <a:path w="14097"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0" name="Google Shape;90;p2"/>
            <p:cNvSpPr/>
            <p:nvPr/>
          </p:nvSpPr>
          <p:spPr>
            <a:xfrm>
              <a:off x="6207620" y="3244676"/>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1" name="Google Shape;91;p2"/>
            <p:cNvSpPr/>
            <p:nvPr/>
          </p:nvSpPr>
          <p:spPr>
            <a:xfrm>
              <a:off x="6266865" y="3244676"/>
              <a:ext cx="14096" cy="14099"/>
            </a:xfrm>
            <a:custGeom>
              <a:avLst/>
              <a:gdLst/>
              <a:ahLst/>
              <a:cxnLst/>
              <a:rect l="l" t="t" r="r" b="b"/>
              <a:pathLst>
                <a:path w="14096"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2" name="Google Shape;92;p2"/>
            <p:cNvSpPr/>
            <p:nvPr/>
          </p:nvSpPr>
          <p:spPr>
            <a:xfrm>
              <a:off x="6326014" y="3244676"/>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3" name="Google Shape;93;p2"/>
            <p:cNvSpPr/>
            <p:nvPr/>
          </p:nvSpPr>
          <p:spPr>
            <a:xfrm>
              <a:off x="6385260" y="3244676"/>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4" name="Google Shape;94;p2"/>
            <p:cNvSpPr/>
            <p:nvPr/>
          </p:nvSpPr>
          <p:spPr>
            <a:xfrm>
              <a:off x="6444410" y="3244679"/>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5" name="Google Shape;95;p2"/>
            <p:cNvSpPr/>
            <p:nvPr/>
          </p:nvSpPr>
          <p:spPr>
            <a:xfrm>
              <a:off x="6148469" y="3303829"/>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6" name="Google Shape;96;p2"/>
            <p:cNvSpPr/>
            <p:nvPr/>
          </p:nvSpPr>
          <p:spPr>
            <a:xfrm>
              <a:off x="6207620" y="3303829"/>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7" name="Google Shape;97;p2"/>
            <p:cNvSpPr/>
            <p:nvPr/>
          </p:nvSpPr>
          <p:spPr>
            <a:xfrm>
              <a:off x="6266865" y="3303829"/>
              <a:ext cx="14096" cy="14096"/>
            </a:xfrm>
            <a:custGeom>
              <a:avLst/>
              <a:gdLst/>
              <a:ahLst/>
              <a:cxnLst/>
              <a:rect l="l" t="t" r="r" b="b"/>
              <a:pathLst>
                <a:path w="14096"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8" name="Google Shape;98;p2"/>
            <p:cNvSpPr/>
            <p:nvPr/>
          </p:nvSpPr>
          <p:spPr>
            <a:xfrm>
              <a:off x="6326014" y="3303829"/>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99" name="Google Shape;99;p2"/>
            <p:cNvSpPr/>
            <p:nvPr/>
          </p:nvSpPr>
          <p:spPr>
            <a:xfrm>
              <a:off x="6385260" y="3303829"/>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0" name="Google Shape;100;p2"/>
            <p:cNvSpPr/>
            <p:nvPr/>
          </p:nvSpPr>
          <p:spPr>
            <a:xfrm>
              <a:off x="6444410" y="3303829"/>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1" name="Google Shape;101;p2"/>
            <p:cNvSpPr/>
            <p:nvPr/>
          </p:nvSpPr>
          <p:spPr>
            <a:xfrm>
              <a:off x="6148469" y="3363072"/>
              <a:ext cx="14097" cy="14099"/>
            </a:xfrm>
            <a:custGeom>
              <a:avLst/>
              <a:gdLst/>
              <a:ahLst/>
              <a:cxnLst/>
              <a:rect l="l" t="t" r="r" b="b"/>
              <a:pathLst>
                <a:path w="14097"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2" name="Google Shape;102;p2"/>
            <p:cNvSpPr/>
            <p:nvPr/>
          </p:nvSpPr>
          <p:spPr>
            <a:xfrm>
              <a:off x="6207620" y="336307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3" name="Google Shape;103;p2"/>
            <p:cNvSpPr/>
            <p:nvPr/>
          </p:nvSpPr>
          <p:spPr>
            <a:xfrm>
              <a:off x="6266865" y="3363072"/>
              <a:ext cx="14096" cy="14099"/>
            </a:xfrm>
            <a:custGeom>
              <a:avLst/>
              <a:gdLst/>
              <a:ahLst/>
              <a:cxnLst/>
              <a:rect l="l" t="t" r="r" b="b"/>
              <a:pathLst>
                <a:path w="14096"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4" name="Google Shape;104;p2"/>
            <p:cNvSpPr/>
            <p:nvPr/>
          </p:nvSpPr>
          <p:spPr>
            <a:xfrm>
              <a:off x="6326014" y="336307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5" name="Google Shape;105;p2"/>
            <p:cNvSpPr/>
            <p:nvPr/>
          </p:nvSpPr>
          <p:spPr>
            <a:xfrm>
              <a:off x="6385260" y="3363072"/>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6" name="Google Shape;106;p2"/>
            <p:cNvSpPr/>
            <p:nvPr/>
          </p:nvSpPr>
          <p:spPr>
            <a:xfrm>
              <a:off x="6444410" y="3363074"/>
              <a:ext cx="14096" cy="14097"/>
            </a:xfrm>
            <a:custGeom>
              <a:avLst/>
              <a:gdLst/>
              <a:ahLst/>
              <a:cxnLst/>
              <a:rect l="l" t="t" r="r" b="b"/>
              <a:pathLst>
                <a:path w="14096" h="14097"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7" name="Google Shape;107;p2"/>
            <p:cNvSpPr/>
            <p:nvPr/>
          </p:nvSpPr>
          <p:spPr>
            <a:xfrm>
              <a:off x="6148469" y="3422225"/>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8" name="Google Shape;108;p2"/>
            <p:cNvSpPr/>
            <p:nvPr/>
          </p:nvSpPr>
          <p:spPr>
            <a:xfrm>
              <a:off x="6207620" y="342222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09" name="Google Shape;109;p2"/>
            <p:cNvSpPr/>
            <p:nvPr/>
          </p:nvSpPr>
          <p:spPr>
            <a:xfrm>
              <a:off x="6266865" y="3422225"/>
              <a:ext cx="14096" cy="14096"/>
            </a:xfrm>
            <a:custGeom>
              <a:avLst/>
              <a:gdLst/>
              <a:ahLst/>
              <a:cxnLst/>
              <a:rect l="l" t="t" r="r" b="b"/>
              <a:pathLst>
                <a:path w="14096"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0" name="Google Shape;110;p2"/>
            <p:cNvSpPr/>
            <p:nvPr/>
          </p:nvSpPr>
          <p:spPr>
            <a:xfrm>
              <a:off x="6326014" y="342222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1" name="Google Shape;111;p2"/>
            <p:cNvSpPr/>
            <p:nvPr/>
          </p:nvSpPr>
          <p:spPr>
            <a:xfrm>
              <a:off x="6385260" y="342222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2" name="Google Shape;112;p2"/>
            <p:cNvSpPr/>
            <p:nvPr/>
          </p:nvSpPr>
          <p:spPr>
            <a:xfrm>
              <a:off x="6444410" y="3422224"/>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3" name="Google Shape;113;p2"/>
            <p:cNvSpPr/>
            <p:nvPr/>
          </p:nvSpPr>
          <p:spPr>
            <a:xfrm>
              <a:off x="5734038" y="3481374"/>
              <a:ext cx="14192" cy="14096"/>
            </a:xfrm>
            <a:custGeom>
              <a:avLst/>
              <a:gdLst/>
              <a:ahLst/>
              <a:cxnLst/>
              <a:rect l="l" t="t" r="r" b="b"/>
              <a:pathLst>
                <a:path w="14192" h="14096" extrusionOk="0">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4" name="Google Shape;114;p2"/>
            <p:cNvSpPr/>
            <p:nvPr/>
          </p:nvSpPr>
          <p:spPr>
            <a:xfrm>
              <a:off x="5793283" y="3481374"/>
              <a:ext cx="14097" cy="14097"/>
            </a:xfrm>
            <a:custGeom>
              <a:avLst/>
              <a:gdLst/>
              <a:ahLst/>
              <a:cxnLst/>
              <a:rect l="l" t="t" r="r" b="b"/>
              <a:pathLst>
                <a:path w="14097" h="14097" extrusionOk="0">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5" name="Google Shape;115;p2"/>
            <p:cNvSpPr/>
            <p:nvPr/>
          </p:nvSpPr>
          <p:spPr>
            <a:xfrm>
              <a:off x="5852433" y="3481374"/>
              <a:ext cx="14096" cy="14096"/>
            </a:xfrm>
            <a:custGeom>
              <a:avLst/>
              <a:gdLst/>
              <a:ahLst/>
              <a:cxnLst/>
              <a:rect l="l" t="t" r="r" b="b"/>
              <a:pathLst>
                <a:path w="14096" h="14096"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6" name="Google Shape;116;p2"/>
            <p:cNvSpPr/>
            <p:nvPr/>
          </p:nvSpPr>
          <p:spPr>
            <a:xfrm>
              <a:off x="5911678" y="3481374"/>
              <a:ext cx="14096" cy="14096"/>
            </a:xfrm>
            <a:custGeom>
              <a:avLst/>
              <a:gdLst/>
              <a:ahLst/>
              <a:cxnLst/>
              <a:rect l="l" t="t" r="r" b="b"/>
              <a:pathLst>
                <a:path w="14096" h="14096"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7" name="Google Shape;117;p2"/>
            <p:cNvSpPr/>
            <p:nvPr/>
          </p:nvSpPr>
          <p:spPr>
            <a:xfrm>
              <a:off x="5970828" y="3481374"/>
              <a:ext cx="14096" cy="14096"/>
            </a:xfrm>
            <a:custGeom>
              <a:avLst/>
              <a:gdLst/>
              <a:ahLst/>
              <a:cxnLst/>
              <a:rect l="l" t="t" r="r" b="b"/>
              <a:pathLst>
                <a:path w="14096" h="14096"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8" name="Google Shape;118;p2"/>
            <p:cNvSpPr/>
            <p:nvPr/>
          </p:nvSpPr>
          <p:spPr>
            <a:xfrm>
              <a:off x="6030074" y="3481374"/>
              <a:ext cx="14097" cy="14097"/>
            </a:xfrm>
            <a:custGeom>
              <a:avLst/>
              <a:gdLst/>
              <a:ahLst/>
              <a:cxnLst/>
              <a:rect l="l" t="t" r="r" b="b"/>
              <a:pathLst>
                <a:path w="14097" h="14097" extrusionOk="0">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19" name="Google Shape;119;p2"/>
            <p:cNvSpPr/>
            <p:nvPr/>
          </p:nvSpPr>
          <p:spPr>
            <a:xfrm>
              <a:off x="6089224" y="3481374"/>
              <a:ext cx="14096" cy="14096"/>
            </a:xfrm>
            <a:custGeom>
              <a:avLst/>
              <a:gdLst/>
              <a:ahLst/>
              <a:cxnLst/>
              <a:rect l="l" t="t" r="r" b="b"/>
              <a:pathLst>
                <a:path w="14096" h="14096"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0" name="Google Shape;120;p2"/>
            <p:cNvSpPr/>
            <p:nvPr/>
          </p:nvSpPr>
          <p:spPr>
            <a:xfrm>
              <a:off x="5734038" y="3540620"/>
              <a:ext cx="14192" cy="14096"/>
            </a:xfrm>
            <a:custGeom>
              <a:avLst/>
              <a:gdLst/>
              <a:ahLst/>
              <a:cxnLst/>
              <a:rect l="l" t="t" r="r" b="b"/>
              <a:pathLst>
                <a:path w="14192" h="14096"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1" name="Google Shape;121;p2"/>
            <p:cNvSpPr/>
            <p:nvPr/>
          </p:nvSpPr>
          <p:spPr>
            <a:xfrm>
              <a:off x="5793283" y="3540620"/>
              <a:ext cx="14097" cy="14097"/>
            </a:xfrm>
            <a:custGeom>
              <a:avLst/>
              <a:gdLst/>
              <a:ahLst/>
              <a:cxnLst/>
              <a:rect l="l" t="t" r="r" b="b"/>
              <a:pathLst>
                <a:path w="14097" h="14097" extrusionOk="0">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2" name="Google Shape;122;p2"/>
            <p:cNvSpPr/>
            <p:nvPr/>
          </p:nvSpPr>
          <p:spPr>
            <a:xfrm>
              <a:off x="5852433" y="354062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3" name="Google Shape;123;p2"/>
            <p:cNvSpPr/>
            <p:nvPr/>
          </p:nvSpPr>
          <p:spPr>
            <a:xfrm>
              <a:off x="5911678" y="354062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4" name="Google Shape;124;p2"/>
            <p:cNvSpPr/>
            <p:nvPr/>
          </p:nvSpPr>
          <p:spPr>
            <a:xfrm>
              <a:off x="5970828" y="354062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5" name="Google Shape;125;p2"/>
            <p:cNvSpPr/>
            <p:nvPr/>
          </p:nvSpPr>
          <p:spPr>
            <a:xfrm>
              <a:off x="6030074" y="3540620"/>
              <a:ext cx="14097" cy="14097"/>
            </a:xfrm>
            <a:custGeom>
              <a:avLst/>
              <a:gdLst/>
              <a:ahLst/>
              <a:cxnLst/>
              <a:rect l="l" t="t" r="r" b="b"/>
              <a:pathLst>
                <a:path w="14097" h="14097" extrusionOk="0">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6" name="Google Shape;126;p2"/>
            <p:cNvSpPr/>
            <p:nvPr/>
          </p:nvSpPr>
          <p:spPr>
            <a:xfrm>
              <a:off x="6089224" y="354062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7" name="Google Shape;127;p2"/>
            <p:cNvSpPr/>
            <p:nvPr/>
          </p:nvSpPr>
          <p:spPr>
            <a:xfrm>
              <a:off x="5734038" y="3599770"/>
              <a:ext cx="14192" cy="14096"/>
            </a:xfrm>
            <a:custGeom>
              <a:avLst/>
              <a:gdLst/>
              <a:ahLst/>
              <a:cxnLst/>
              <a:rect l="l" t="t" r="r" b="b"/>
              <a:pathLst>
                <a:path w="14192" h="14096"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8" name="Google Shape;128;p2"/>
            <p:cNvSpPr/>
            <p:nvPr/>
          </p:nvSpPr>
          <p:spPr>
            <a:xfrm>
              <a:off x="5793283" y="3599770"/>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29" name="Google Shape;129;p2"/>
            <p:cNvSpPr/>
            <p:nvPr/>
          </p:nvSpPr>
          <p:spPr>
            <a:xfrm>
              <a:off x="5852433" y="359977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0" name="Google Shape;130;p2"/>
            <p:cNvSpPr/>
            <p:nvPr/>
          </p:nvSpPr>
          <p:spPr>
            <a:xfrm>
              <a:off x="5911678" y="359977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1" name="Google Shape;131;p2"/>
            <p:cNvSpPr/>
            <p:nvPr/>
          </p:nvSpPr>
          <p:spPr>
            <a:xfrm>
              <a:off x="5970828" y="359977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2" name="Google Shape;132;p2"/>
            <p:cNvSpPr/>
            <p:nvPr/>
          </p:nvSpPr>
          <p:spPr>
            <a:xfrm>
              <a:off x="6030073" y="3599770"/>
              <a:ext cx="14097" cy="14096"/>
            </a:xfrm>
            <a:custGeom>
              <a:avLst/>
              <a:gdLst/>
              <a:ahLst/>
              <a:cxnLst/>
              <a:rect l="l" t="t" r="r" b="b"/>
              <a:pathLst>
                <a:path w="14097"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3" name="Google Shape;133;p2"/>
            <p:cNvSpPr/>
            <p:nvPr/>
          </p:nvSpPr>
          <p:spPr>
            <a:xfrm>
              <a:off x="6089224" y="359977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4" name="Google Shape;134;p2"/>
            <p:cNvSpPr/>
            <p:nvPr/>
          </p:nvSpPr>
          <p:spPr>
            <a:xfrm>
              <a:off x="5734037" y="3659014"/>
              <a:ext cx="14192" cy="14096"/>
            </a:xfrm>
            <a:custGeom>
              <a:avLst/>
              <a:gdLst/>
              <a:ahLst/>
              <a:cxnLst/>
              <a:rect l="l" t="t" r="r" b="b"/>
              <a:pathLst>
                <a:path w="14192" h="14096"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5" name="Google Shape;135;p2"/>
            <p:cNvSpPr/>
            <p:nvPr/>
          </p:nvSpPr>
          <p:spPr>
            <a:xfrm>
              <a:off x="5793282" y="3659014"/>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6" name="Google Shape;136;p2"/>
            <p:cNvSpPr/>
            <p:nvPr/>
          </p:nvSpPr>
          <p:spPr>
            <a:xfrm>
              <a:off x="5852432" y="3659014"/>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7" name="Google Shape;137;p2"/>
            <p:cNvSpPr/>
            <p:nvPr/>
          </p:nvSpPr>
          <p:spPr>
            <a:xfrm>
              <a:off x="5911678" y="3659014"/>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8" name="Google Shape;138;p2"/>
            <p:cNvSpPr/>
            <p:nvPr/>
          </p:nvSpPr>
          <p:spPr>
            <a:xfrm>
              <a:off x="5970828" y="3659014"/>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39" name="Google Shape;139;p2"/>
            <p:cNvSpPr/>
            <p:nvPr/>
          </p:nvSpPr>
          <p:spPr>
            <a:xfrm>
              <a:off x="6030073" y="3659014"/>
              <a:ext cx="14097" cy="14096"/>
            </a:xfrm>
            <a:custGeom>
              <a:avLst/>
              <a:gdLst/>
              <a:ahLst/>
              <a:cxnLst/>
              <a:rect l="l" t="t" r="r" b="b"/>
              <a:pathLst>
                <a:path w="14097"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0" name="Google Shape;140;p2"/>
            <p:cNvSpPr/>
            <p:nvPr/>
          </p:nvSpPr>
          <p:spPr>
            <a:xfrm>
              <a:off x="6089224" y="3659014"/>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1" name="Google Shape;141;p2"/>
            <p:cNvSpPr/>
            <p:nvPr/>
          </p:nvSpPr>
          <p:spPr>
            <a:xfrm>
              <a:off x="5734039" y="3718165"/>
              <a:ext cx="14192" cy="14096"/>
            </a:xfrm>
            <a:custGeom>
              <a:avLst/>
              <a:gdLst/>
              <a:ahLst/>
              <a:cxnLst/>
              <a:rect l="l" t="t" r="r" b="b"/>
              <a:pathLst>
                <a:path w="14192" h="14096"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2" name="Google Shape;142;p2"/>
            <p:cNvSpPr/>
            <p:nvPr/>
          </p:nvSpPr>
          <p:spPr>
            <a:xfrm>
              <a:off x="5793284" y="3718165"/>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3" name="Google Shape;143;p2"/>
            <p:cNvSpPr/>
            <p:nvPr/>
          </p:nvSpPr>
          <p:spPr>
            <a:xfrm>
              <a:off x="5852434" y="371816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4" name="Google Shape;144;p2"/>
            <p:cNvSpPr/>
            <p:nvPr/>
          </p:nvSpPr>
          <p:spPr>
            <a:xfrm>
              <a:off x="5911679" y="371816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5" name="Google Shape;145;p2"/>
            <p:cNvSpPr/>
            <p:nvPr/>
          </p:nvSpPr>
          <p:spPr>
            <a:xfrm>
              <a:off x="5970829" y="371816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6" name="Google Shape;146;p2"/>
            <p:cNvSpPr/>
            <p:nvPr/>
          </p:nvSpPr>
          <p:spPr>
            <a:xfrm>
              <a:off x="6030074" y="3718165"/>
              <a:ext cx="14097" cy="14096"/>
            </a:xfrm>
            <a:custGeom>
              <a:avLst/>
              <a:gdLst/>
              <a:ahLst/>
              <a:cxnLst/>
              <a:rect l="l" t="t" r="r" b="b"/>
              <a:pathLst>
                <a:path w="14097"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7" name="Google Shape;147;p2"/>
            <p:cNvSpPr/>
            <p:nvPr/>
          </p:nvSpPr>
          <p:spPr>
            <a:xfrm>
              <a:off x="6089225" y="3718165"/>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8" name="Google Shape;148;p2"/>
            <p:cNvSpPr/>
            <p:nvPr/>
          </p:nvSpPr>
          <p:spPr>
            <a:xfrm>
              <a:off x="5734040" y="3777410"/>
              <a:ext cx="14192" cy="14096"/>
            </a:xfrm>
            <a:custGeom>
              <a:avLst/>
              <a:gdLst/>
              <a:ahLst/>
              <a:cxnLst/>
              <a:rect l="l" t="t" r="r" b="b"/>
              <a:pathLst>
                <a:path w="14192" h="14096" extrusionOk="0">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49" name="Google Shape;149;p2"/>
            <p:cNvSpPr/>
            <p:nvPr/>
          </p:nvSpPr>
          <p:spPr>
            <a:xfrm>
              <a:off x="5793285" y="3777410"/>
              <a:ext cx="14097" cy="14096"/>
            </a:xfrm>
            <a:custGeom>
              <a:avLst/>
              <a:gdLst/>
              <a:ahLst/>
              <a:cxnLst/>
              <a:rect l="l" t="t" r="r" b="b"/>
              <a:pathLst>
                <a:path w="14097" h="14096" extrusionOk="0">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0" name="Google Shape;150;p2"/>
            <p:cNvSpPr/>
            <p:nvPr/>
          </p:nvSpPr>
          <p:spPr>
            <a:xfrm>
              <a:off x="5852436" y="3777408"/>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1" name="Google Shape;151;p2"/>
            <p:cNvSpPr/>
            <p:nvPr/>
          </p:nvSpPr>
          <p:spPr>
            <a:xfrm>
              <a:off x="5911683" y="3777408"/>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2" name="Google Shape;152;p2"/>
            <p:cNvSpPr/>
            <p:nvPr/>
          </p:nvSpPr>
          <p:spPr>
            <a:xfrm>
              <a:off x="5970835" y="3777408"/>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3" name="Google Shape;153;p2"/>
            <p:cNvSpPr/>
            <p:nvPr/>
          </p:nvSpPr>
          <p:spPr>
            <a:xfrm>
              <a:off x="6030082" y="3777410"/>
              <a:ext cx="14097" cy="14096"/>
            </a:xfrm>
            <a:custGeom>
              <a:avLst/>
              <a:gdLst/>
              <a:ahLst/>
              <a:cxnLst/>
              <a:rect l="l" t="t" r="r" b="b"/>
              <a:pathLst>
                <a:path w="14097" h="14096" extrusionOk="0">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4" name="Google Shape;154;p2"/>
            <p:cNvSpPr/>
            <p:nvPr/>
          </p:nvSpPr>
          <p:spPr>
            <a:xfrm>
              <a:off x="6089231" y="3777408"/>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5" name="Google Shape;155;p2"/>
            <p:cNvSpPr/>
            <p:nvPr/>
          </p:nvSpPr>
          <p:spPr>
            <a:xfrm>
              <a:off x="6148476" y="3481374"/>
              <a:ext cx="14097" cy="14096"/>
            </a:xfrm>
            <a:custGeom>
              <a:avLst/>
              <a:gdLst/>
              <a:ahLst/>
              <a:cxnLst/>
              <a:rect l="l" t="t" r="r" b="b"/>
              <a:pathLst>
                <a:path w="14097" h="14096" extrusionOk="0">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6" name="Google Shape;156;p2"/>
            <p:cNvSpPr/>
            <p:nvPr/>
          </p:nvSpPr>
          <p:spPr>
            <a:xfrm>
              <a:off x="6207627" y="3481374"/>
              <a:ext cx="14096" cy="14096"/>
            </a:xfrm>
            <a:custGeom>
              <a:avLst/>
              <a:gdLst/>
              <a:ahLst/>
              <a:cxnLst/>
              <a:rect l="l" t="t" r="r" b="b"/>
              <a:pathLst>
                <a:path w="14096" h="14096"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7" name="Google Shape;157;p2"/>
            <p:cNvSpPr/>
            <p:nvPr/>
          </p:nvSpPr>
          <p:spPr>
            <a:xfrm>
              <a:off x="6266872" y="3481374"/>
              <a:ext cx="14096" cy="14096"/>
            </a:xfrm>
            <a:custGeom>
              <a:avLst/>
              <a:gdLst/>
              <a:ahLst/>
              <a:cxnLst/>
              <a:rect l="l" t="t" r="r" b="b"/>
              <a:pathLst>
                <a:path w="14096" h="14096" extrusionOk="0">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8" name="Google Shape;158;p2"/>
            <p:cNvSpPr/>
            <p:nvPr/>
          </p:nvSpPr>
          <p:spPr>
            <a:xfrm>
              <a:off x="6326022" y="3481374"/>
              <a:ext cx="14096" cy="14096"/>
            </a:xfrm>
            <a:custGeom>
              <a:avLst/>
              <a:gdLst/>
              <a:ahLst/>
              <a:cxnLst/>
              <a:rect l="l" t="t" r="r" b="b"/>
              <a:pathLst>
                <a:path w="14096" h="14096" extrusionOk="0">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59" name="Google Shape;159;p2"/>
            <p:cNvSpPr/>
            <p:nvPr/>
          </p:nvSpPr>
          <p:spPr>
            <a:xfrm>
              <a:off x="6385268" y="3481374"/>
              <a:ext cx="14096" cy="14096"/>
            </a:xfrm>
            <a:custGeom>
              <a:avLst/>
              <a:gdLst/>
              <a:ahLst/>
              <a:cxnLst/>
              <a:rect l="l" t="t" r="r" b="b"/>
              <a:pathLst>
                <a:path w="14096" h="14096" extrusionOk="0">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0" name="Google Shape;160;p2"/>
            <p:cNvSpPr/>
            <p:nvPr/>
          </p:nvSpPr>
          <p:spPr>
            <a:xfrm>
              <a:off x="6444417" y="3481373"/>
              <a:ext cx="14096" cy="14097"/>
            </a:xfrm>
            <a:custGeom>
              <a:avLst/>
              <a:gdLst/>
              <a:ahLst/>
              <a:cxnLst/>
              <a:rect l="l" t="t" r="r" b="b"/>
              <a:pathLst>
                <a:path w="14096" h="14097" extrusionOk="0">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1" name="Google Shape;161;p2"/>
            <p:cNvSpPr/>
            <p:nvPr/>
          </p:nvSpPr>
          <p:spPr>
            <a:xfrm>
              <a:off x="6148476" y="3540622"/>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2" name="Google Shape;162;p2"/>
            <p:cNvSpPr/>
            <p:nvPr/>
          </p:nvSpPr>
          <p:spPr>
            <a:xfrm>
              <a:off x="6207627" y="3540623"/>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3" name="Google Shape;163;p2"/>
            <p:cNvSpPr/>
            <p:nvPr/>
          </p:nvSpPr>
          <p:spPr>
            <a:xfrm>
              <a:off x="6266872" y="3540626"/>
              <a:ext cx="14096" cy="14096"/>
            </a:xfrm>
            <a:custGeom>
              <a:avLst/>
              <a:gdLst/>
              <a:ahLst/>
              <a:cxnLst/>
              <a:rect l="l" t="t" r="r" b="b"/>
              <a:pathLst>
                <a:path w="14096"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4" name="Google Shape;164;p2"/>
            <p:cNvSpPr/>
            <p:nvPr/>
          </p:nvSpPr>
          <p:spPr>
            <a:xfrm>
              <a:off x="6326022" y="3540627"/>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5" name="Google Shape;165;p2"/>
            <p:cNvSpPr/>
            <p:nvPr/>
          </p:nvSpPr>
          <p:spPr>
            <a:xfrm>
              <a:off x="6385268" y="354063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6" name="Google Shape;166;p2"/>
            <p:cNvSpPr/>
            <p:nvPr/>
          </p:nvSpPr>
          <p:spPr>
            <a:xfrm>
              <a:off x="6444417" y="3540631"/>
              <a:ext cx="14096" cy="14097"/>
            </a:xfrm>
            <a:custGeom>
              <a:avLst/>
              <a:gdLst/>
              <a:ahLst/>
              <a:cxnLst/>
              <a:rect l="l" t="t" r="r" b="b"/>
              <a:pathLst>
                <a:path w="14096" h="14097" extrusionOk="0">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7" name="Google Shape;167;p2"/>
            <p:cNvSpPr/>
            <p:nvPr/>
          </p:nvSpPr>
          <p:spPr>
            <a:xfrm>
              <a:off x="6148476" y="3599781"/>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8" name="Google Shape;168;p2"/>
            <p:cNvSpPr/>
            <p:nvPr/>
          </p:nvSpPr>
          <p:spPr>
            <a:xfrm>
              <a:off x="6207627" y="3599781"/>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69" name="Google Shape;169;p2"/>
            <p:cNvSpPr/>
            <p:nvPr/>
          </p:nvSpPr>
          <p:spPr>
            <a:xfrm>
              <a:off x="6266872" y="3599781"/>
              <a:ext cx="14096" cy="14096"/>
            </a:xfrm>
            <a:custGeom>
              <a:avLst/>
              <a:gdLst/>
              <a:ahLst/>
              <a:cxnLst/>
              <a:rect l="l" t="t" r="r" b="b"/>
              <a:pathLst>
                <a:path w="14096"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0" name="Google Shape;170;p2"/>
            <p:cNvSpPr/>
            <p:nvPr/>
          </p:nvSpPr>
          <p:spPr>
            <a:xfrm>
              <a:off x="6326022" y="3599781"/>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1" name="Google Shape;171;p2"/>
            <p:cNvSpPr/>
            <p:nvPr/>
          </p:nvSpPr>
          <p:spPr>
            <a:xfrm>
              <a:off x="6385268" y="3599780"/>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2" name="Google Shape;172;p2"/>
            <p:cNvSpPr/>
            <p:nvPr/>
          </p:nvSpPr>
          <p:spPr>
            <a:xfrm>
              <a:off x="6444417" y="3599782"/>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3" name="Google Shape;173;p2"/>
            <p:cNvSpPr/>
            <p:nvPr/>
          </p:nvSpPr>
          <p:spPr>
            <a:xfrm>
              <a:off x="6148476" y="3659026"/>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4" name="Google Shape;174;p2"/>
            <p:cNvSpPr/>
            <p:nvPr/>
          </p:nvSpPr>
          <p:spPr>
            <a:xfrm>
              <a:off x="6207627" y="3659026"/>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5" name="Google Shape;175;p2"/>
            <p:cNvSpPr/>
            <p:nvPr/>
          </p:nvSpPr>
          <p:spPr>
            <a:xfrm>
              <a:off x="6266872" y="3659026"/>
              <a:ext cx="14096" cy="14096"/>
            </a:xfrm>
            <a:custGeom>
              <a:avLst/>
              <a:gdLst/>
              <a:ahLst/>
              <a:cxnLst/>
              <a:rect l="l" t="t" r="r" b="b"/>
              <a:pathLst>
                <a:path w="14096"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6" name="Google Shape;176;p2"/>
            <p:cNvSpPr/>
            <p:nvPr/>
          </p:nvSpPr>
          <p:spPr>
            <a:xfrm>
              <a:off x="6326022" y="3659026"/>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7" name="Google Shape;177;p2"/>
            <p:cNvSpPr/>
            <p:nvPr/>
          </p:nvSpPr>
          <p:spPr>
            <a:xfrm>
              <a:off x="6385268" y="3659026"/>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8" name="Google Shape;178;p2"/>
            <p:cNvSpPr/>
            <p:nvPr/>
          </p:nvSpPr>
          <p:spPr>
            <a:xfrm>
              <a:off x="6444417" y="3659026"/>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79" name="Google Shape;179;p2"/>
            <p:cNvSpPr/>
            <p:nvPr/>
          </p:nvSpPr>
          <p:spPr>
            <a:xfrm>
              <a:off x="6148476" y="3718177"/>
              <a:ext cx="14097" cy="14096"/>
            </a:xfrm>
            <a:custGeom>
              <a:avLst/>
              <a:gdLst/>
              <a:ahLst/>
              <a:cxnLst/>
              <a:rect l="l" t="t" r="r" b="b"/>
              <a:pathLst>
                <a:path w="14097"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0" name="Google Shape;180;p2"/>
            <p:cNvSpPr/>
            <p:nvPr/>
          </p:nvSpPr>
          <p:spPr>
            <a:xfrm>
              <a:off x="6207627" y="3718177"/>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1" name="Google Shape;181;p2"/>
            <p:cNvSpPr/>
            <p:nvPr/>
          </p:nvSpPr>
          <p:spPr>
            <a:xfrm>
              <a:off x="6266872" y="3718177"/>
              <a:ext cx="14096" cy="14096"/>
            </a:xfrm>
            <a:custGeom>
              <a:avLst/>
              <a:gdLst/>
              <a:ahLst/>
              <a:cxnLst/>
              <a:rect l="l" t="t" r="r" b="b"/>
              <a:pathLst>
                <a:path w="14096" h="14096" extrusionOk="0">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2" name="Google Shape;182;p2"/>
            <p:cNvSpPr/>
            <p:nvPr/>
          </p:nvSpPr>
          <p:spPr>
            <a:xfrm>
              <a:off x="6326022" y="3718177"/>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3" name="Google Shape;183;p2"/>
            <p:cNvSpPr/>
            <p:nvPr/>
          </p:nvSpPr>
          <p:spPr>
            <a:xfrm>
              <a:off x="6385268" y="3718172"/>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4" name="Google Shape;184;p2"/>
            <p:cNvSpPr/>
            <p:nvPr/>
          </p:nvSpPr>
          <p:spPr>
            <a:xfrm>
              <a:off x="6444417" y="3718176"/>
              <a:ext cx="14096" cy="14096"/>
            </a:xfrm>
            <a:custGeom>
              <a:avLst/>
              <a:gdLst/>
              <a:ahLst/>
              <a:cxnLst/>
              <a:rect l="l" t="t" r="r" b="b"/>
              <a:pathLst>
                <a:path w="14096" h="14096" extrusionOk="0">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5" name="Google Shape;185;p2"/>
            <p:cNvSpPr/>
            <p:nvPr/>
          </p:nvSpPr>
          <p:spPr>
            <a:xfrm>
              <a:off x="6148472" y="3777419"/>
              <a:ext cx="14097" cy="14099"/>
            </a:xfrm>
            <a:custGeom>
              <a:avLst/>
              <a:gdLst/>
              <a:ahLst/>
              <a:cxnLst/>
              <a:rect l="l" t="t" r="r" b="b"/>
              <a:pathLst>
                <a:path w="14097"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6" name="Google Shape;186;p2"/>
            <p:cNvSpPr/>
            <p:nvPr/>
          </p:nvSpPr>
          <p:spPr>
            <a:xfrm>
              <a:off x="6207622" y="3777419"/>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7" name="Google Shape;187;p2"/>
            <p:cNvSpPr/>
            <p:nvPr/>
          </p:nvSpPr>
          <p:spPr>
            <a:xfrm>
              <a:off x="6266868" y="3777419"/>
              <a:ext cx="14096" cy="14099"/>
            </a:xfrm>
            <a:custGeom>
              <a:avLst/>
              <a:gdLst/>
              <a:ahLst/>
              <a:cxnLst/>
              <a:rect l="l" t="t" r="r" b="b"/>
              <a:pathLst>
                <a:path w="14096" h="14099" extrusionOk="0">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8" name="Google Shape;188;p2"/>
            <p:cNvSpPr/>
            <p:nvPr/>
          </p:nvSpPr>
          <p:spPr>
            <a:xfrm>
              <a:off x="6326024" y="3777383"/>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89" name="Google Shape;189;p2"/>
            <p:cNvSpPr/>
            <p:nvPr/>
          </p:nvSpPr>
          <p:spPr>
            <a:xfrm>
              <a:off x="6385287" y="3777429"/>
              <a:ext cx="14096" cy="14099"/>
            </a:xfrm>
            <a:custGeom>
              <a:avLst/>
              <a:gdLst/>
              <a:ahLst/>
              <a:cxnLst/>
              <a:rect l="l" t="t" r="r" b="b"/>
              <a:pathLst>
                <a:path w="14096" h="14099" extrusionOk="0">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190" name="Google Shape;190;p2"/>
            <p:cNvSpPr/>
            <p:nvPr/>
          </p:nvSpPr>
          <p:spPr>
            <a:xfrm>
              <a:off x="6444424" y="3777424"/>
              <a:ext cx="14096" cy="14096"/>
            </a:xfrm>
            <a:custGeom>
              <a:avLst/>
              <a:gdLst/>
              <a:ahLst/>
              <a:cxnLst/>
              <a:rect l="l" t="t" r="r" b="b"/>
              <a:pathLst>
                <a:path w="14096" h="14096" extrusionOk="0">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sp>
        <p:nvSpPr>
          <p:cNvPr id="191" name="Google Shape;191;p2"/>
          <p:cNvSpPr txBox="1"/>
          <p:nvPr/>
        </p:nvSpPr>
        <p:spPr>
          <a:xfrm>
            <a:off x="-4017" y="6337201"/>
            <a:ext cx="5137992" cy="523220"/>
          </a:xfrm>
          <a:prstGeom prst="rect">
            <a:avLst/>
          </a:prstGeom>
          <a:solidFill>
            <a:schemeClr val="dk1"/>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0">
                <a:solidFill>
                  <a:schemeClr val="lt1"/>
                </a:solidFill>
                <a:latin typeface="Source Sans Pro"/>
                <a:ea typeface="Source Sans Pro"/>
                <a:cs typeface="Source Sans Pro"/>
                <a:sym typeface="Source Sans Pro"/>
              </a:rPr>
              <a:t>Virtual Conference 2021</a:t>
            </a:r>
            <a:endParaRPr/>
          </a:p>
        </p:txBody>
      </p:sp>
      <p:pic>
        <p:nvPicPr>
          <p:cNvPr id="192" name="Google Shape;192;p2"/>
          <p:cNvPicPr preferRelativeResize="0"/>
          <p:nvPr/>
        </p:nvPicPr>
        <p:blipFill rotWithShape="1">
          <a:blip r:embed="rId2">
            <a:alphaModFix/>
          </a:blip>
          <a:srcRect/>
          <a:stretch/>
        </p:blipFill>
        <p:spPr>
          <a:xfrm>
            <a:off x="0" y="6361823"/>
            <a:ext cx="1463039" cy="47398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09"/>
        <p:cNvGrpSpPr/>
        <p:nvPr/>
      </p:nvGrpSpPr>
      <p:grpSpPr>
        <a:xfrm>
          <a:off x="0" y="0"/>
          <a:ext cx="0" cy="0"/>
          <a:chOff x="0" y="0"/>
          <a:chExt cx="0" cy="0"/>
        </a:xfrm>
      </p:grpSpPr>
      <p:sp>
        <p:nvSpPr>
          <p:cNvPr id="210" name="Google Shape;210;p4"/>
          <p:cNvSpPr txBox="1">
            <a:spLocks noGrp="1"/>
          </p:cNvSpPr>
          <p:nvPr>
            <p:ph type="title"/>
          </p:nvPr>
        </p:nvSpPr>
        <p:spPr>
          <a:xfrm>
            <a:off x="838201" y="732391"/>
            <a:ext cx="5257799" cy="13149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1" name="Google Shape;211;p4"/>
          <p:cNvSpPr txBox="1">
            <a:spLocks noGrp="1"/>
          </p:cNvSpPr>
          <p:nvPr>
            <p:ph type="body" idx="1"/>
          </p:nvPr>
        </p:nvSpPr>
        <p:spPr>
          <a:xfrm>
            <a:off x="838201" y="2167932"/>
            <a:ext cx="5257799" cy="388295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sz="18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212" name="Google Shape;212;p4"/>
          <p:cNvGrpSpPr/>
          <p:nvPr/>
        </p:nvGrpSpPr>
        <p:grpSpPr>
          <a:xfrm rot="10800000" flipH="1">
            <a:off x="2" y="5664437"/>
            <a:ext cx="630153" cy="666750"/>
            <a:chOff x="1" y="2"/>
            <a:chExt cx="2232251" cy="2361890"/>
          </a:xfrm>
        </p:grpSpPr>
        <p:sp>
          <p:nvSpPr>
            <p:cNvPr id="213" name="Google Shape;213;p4"/>
            <p:cNvSpPr/>
            <p:nvPr/>
          </p:nvSpPr>
          <p:spPr>
            <a:xfrm>
              <a:off x="1" y="2"/>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Source Sans Pro"/>
                <a:ea typeface="Source Sans Pro"/>
                <a:cs typeface="Source Sans Pro"/>
                <a:sym typeface="Source Sans Pro"/>
              </a:endParaRPr>
            </a:p>
          </p:txBody>
        </p:sp>
        <p:sp>
          <p:nvSpPr>
            <p:cNvPr id="214" name="Google Shape;214;p4"/>
            <p:cNvSpPr/>
            <p:nvPr/>
          </p:nvSpPr>
          <p:spPr>
            <a:xfrm>
              <a:off x="1" y="2"/>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Source Sans Pro"/>
                <a:ea typeface="Source Sans Pro"/>
                <a:cs typeface="Source Sans Pro"/>
                <a:sym typeface="Source Sans Pro"/>
              </a:endParaRPr>
            </a:p>
          </p:txBody>
        </p:sp>
      </p:grpSp>
      <p:grpSp>
        <p:nvGrpSpPr>
          <p:cNvPr id="215" name="Google Shape;215;p4"/>
          <p:cNvGrpSpPr/>
          <p:nvPr/>
        </p:nvGrpSpPr>
        <p:grpSpPr>
          <a:xfrm rot="-5400000">
            <a:off x="8835619" y="58817"/>
            <a:ext cx="3432581" cy="3293393"/>
            <a:chOff x="8759419" y="3564607"/>
            <a:chExt cx="3432581" cy="3293393"/>
          </a:xfrm>
        </p:grpSpPr>
        <p:sp>
          <p:nvSpPr>
            <p:cNvPr id="216" name="Google Shape;216;p4"/>
            <p:cNvSpPr/>
            <p:nvPr/>
          </p:nvSpPr>
          <p:spPr>
            <a:xfrm>
              <a:off x="8759419" y="3564607"/>
              <a:ext cx="3432581" cy="3293393"/>
            </a:xfrm>
            <a:custGeom>
              <a:avLst/>
              <a:gdLst/>
              <a:ahLst/>
              <a:cxnLst/>
              <a:rect l="l" t="t" r="r" b="b"/>
              <a:pathLst>
                <a:path w="3432581" h="3293393" extrusionOk="0">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217" name="Google Shape;217;p4"/>
            <p:cNvSpPr/>
            <p:nvPr/>
          </p:nvSpPr>
          <p:spPr>
            <a:xfrm>
              <a:off x="8759419" y="3564607"/>
              <a:ext cx="3432581" cy="3293393"/>
            </a:xfrm>
            <a:custGeom>
              <a:avLst/>
              <a:gdLst/>
              <a:ahLst/>
              <a:cxnLst/>
              <a:rect l="l" t="t" r="r" b="b"/>
              <a:pathLst>
                <a:path w="3432581" h="3293393" extrusionOk="0">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grpSp>
      <p:sp>
        <p:nvSpPr>
          <p:cNvPr id="218" name="Google Shape;218;p4"/>
          <p:cNvSpPr>
            <a:spLocks noGrp="1"/>
          </p:cNvSpPr>
          <p:nvPr>
            <p:ph type="pic" idx="2"/>
          </p:nvPr>
        </p:nvSpPr>
        <p:spPr>
          <a:xfrm>
            <a:off x="6924145" y="732391"/>
            <a:ext cx="4463594" cy="2590987"/>
          </a:xfrm>
          <a:prstGeom prst="rect">
            <a:avLst/>
          </a:prstGeom>
          <a:noFill/>
          <a:ln>
            <a:noFill/>
          </a:ln>
        </p:spPr>
      </p:sp>
      <p:sp>
        <p:nvSpPr>
          <p:cNvPr id="219" name="Google Shape;219;p4"/>
          <p:cNvSpPr>
            <a:spLocks noGrp="1"/>
          </p:cNvSpPr>
          <p:nvPr>
            <p:ph type="pic" idx="3"/>
          </p:nvPr>
        </p:nvSpPr>
        <p:spPr>
          <a:xfrm>
            <a:off x="6924145" y="3459904"/>
            <a:ext cx="4463594" cy="2590987"/>
          </a:xfrm>
          <a:prstGeom prst="rect">
            <a:avLst/>
          </a:prstGeom>
          <a:noFill/>
          <a:ln>
            <a:noFill/>
          </a:ln>
        </p:spPr>
      </p:sp>
      <p:grpSp>
        <p:nvGrpSpPr>
          <p:cNvPr id="220" name="Google Shape;220;p4"/>
          <p:cNvGrpSpPr/>
          <p:nvPr/>
        </p:nvGrpSpPr>
        <p:grpSpPr>
          <a:xfrm>
            <a:off x="5887262" y="1200150"/>
            <a:ext cx="1648987" cy="635480"/>
            <a:chOff x="0" y="292656"/>
            <a:chExt cx="1861854" cy="717514"/>
          </a:xfrm>
        </p:grpSpPr>
        <p:sp>
          <p:nvSpPr>
            <p:cNvPr id="221" name="Google Shape;221;p4"/>
            <p:cNvSpPr/>
            <p:nvPr/>
          </p:nvSpPr>
          <p:spPr>
            <a:xfrm>
              <a:off x="0" y="292656"/>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22" name="Google Shape;222;p4"/>
            <p:cNvSpPr/>
            <p:nvPr/>
          </p:nvSpPr>
          <p:spPr>
            <a:xfrm>
              <a:off x="0" y="732391"/>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223" name="Google Shape;223;p4"/>
          <p:cNvGrpSpPr/>
          <p:nvPr/>
        </p:nvGrpSpPr>
        <p:grpSpPr>
          <a:xfrm>
            <a:off x="9906949" y="5729028"/>
            <a:ext cx="1054464" cy="469689"/>
            <a:chOff x="9841624" y="4115729"/>
            <a:chExt cx="602169" cy="268223"/>
          </a:xfrm>
        </p:grpSpPr>
        <p:sp>
          <p:nvSpPr>
            <p:cNvPr id="224" name="Google Shape;224;p4"/>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25" name="Google Shape;225;p4"/>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26" name="Google Shape;226;p4"/>
            <p:cNvSpPr/>
            <p:nvPr/>
          </p:nvSpPr>
          <p:spPr>
            <a:xfrm>
              <a:off x="1004127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27" name="Google Shape;227;p4"/>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28" name="Google Shape;228;p4"/>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sp>
        <p:nvSpPr>
          <p:cNvPr id="229" name="Google Shape;229;p4"/>
          <p:cNvSpPr txBox="1"/>
          <p:nvPr/>
        </p:nvSpPr>
        <p:spPr>
          <a:xfrm>
            <a:off x="-4017" y="6337201"/>
            <a:ext cx="5137992" cy="523220"/>
          </a:xfrm>
          <a:prstGeom prst="rect">
            <a:avLst/>
          </a:prstGeom>
          <a:solidFill>
            <a:schemeClr val="dk1"/>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0">
                <a:solidFill>
                  <a:schemeClr val="lt1"/>
                </a:solidFill>
                <a:latin typeface="Source Sans Pro"/>
                <a:ea typeface="Source Sans Pro"/>
                <a:cs typeface="Source Sans Pro"/>
                <a:sym typeface="Source Sans Pro"/>
              </a:rPr>
              <a:t>Virtual Conference 2021</a:t>
            </a:r>
            <a:endParaRPr/>
          </a:p>
        </p:txBody>
      </p:sp>
      <p:pic>
        <p:nvPicPr>
          <p:cNvPr id="230" name="Google Shape;230;p4"/>
          <p:cNvPicPr preferRelativeResize="0"/>
          <p:nvPr/>
        </p:nvPicPr>
        <p:blipFill rotWithShape="1">
          <a:blip r:embed="rId2">
            <a:alphaModFix/>
          </a:blip>
          <a:srcRect/>
          <a:stretch/>
        </p:blipFill>
        <p:spPr>
          <a:xfrm>
            <a:off x="0" y="6361823"/>
            <a:ext cx="1463039" cy="47398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Break">
  <p:cSld name="Section Break">
    <p:spTree>
      <p:nvGrpSpPr>
        <p:cNvPr id="1" name="Shape 231"/>
        <p:cNvGrpSpPr/>
        <p:nvPr/>
      </p:nvGrpSpPr>
      <p:grpSpPr>
        <a:xfrm>
          <a:off x="0" y="0"/>
          <a:ext cx="0" cy="0"/>
          <a:chOff x="0" y="0"/>
          <a:chExt cx="0" cy="0"/>
        </a:xfrm>
      </p:grpSpPr>
      <p:sp>
        <p:nvSpPr>
          <p:cNvPr id="232" name="Google Shape;232;p5"/>
          <p:cNvSpPr/>
          <p:nvPr/>
        </p:nvSpPr>
        <p:spPr>
          <a:xfrm>
            <a:off x="1847014" y="1128803"/>
            <a:ext cx="5290997" cy="5290997"/>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233" name="Google Shape;233;p5"/>
          <p:cNvSpPr/>
          <p:nvPr/>
        </p:nvSpPr>
        <p:spPr>
          <a:xfrm>
            <a:off x="1840778" y="1131641"/>
            <a:ext cx="5290997" cy="5290997"/>
          </a:xfrm>
          <a:prstGeom prst="ellipse">
            <a:avLst/>
          </a:pr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234" name="Google Shape;234;p5"/>
          <p:cNvSpPr/>
          <p:nvPr/>
        </p:nvSpPr>
        <p:spPr>
          <a:xfrm>
            <a:off x="1712254" y="1065353"/>
            <a:ext cx="5290997" cy="5290997"/>
          </a:xfrm>
          <a:prstGeom prst="ellipse">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235" name="Google Shape;235;p5"/>
          <p:cNvSpPr txBox="1">
            <a:spLocks noGrp="1"/>
          </p:cNvSpPr>
          <p:nvPr>
            <p:ph type="ctrTitle"/>
          </p:nvPr>
        </p:nvSpPr>
        <p:spPr>
          <a:xfrm>
            <a:off x="2545517" y="2193085"/>
            <a:ext cx="3624471" cy="257789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6000"/>
              <a:buFont typeface="Source Sans Pro"/>
              <a:buNone/>
              <a:defRPr sz="6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6" name="Google Shape;236;p5"/>
          <p:cNvSpPr txBox="1">
            <a:spLocks noGrp="1"/>
          </p:cNvSpPr>
          <p:nvPr>
            <p:ph type="subTitle" idx="1"/>
          </p:nvPr>
        </p:nvSpPr>
        <p:spPr>
          <a:xfrm>
            <a:off x="2545517" y="4863054"/>
            <a:ext cx="3624471" cy="81160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8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237" name="Google Shape;237;p5"/>
          <p:cNvSpPr/>
          <p:nvPr/>
        </p:nvSpPr>
        <p:spPr>
          <a:xfrm>
            <a:off x="10605044" y="541947"/>
            <a:ext cx="413564" cy="413564"/>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238" name="Google Shape;238;p5"/>
          <p:cNvSpPr/>
          <p:nvPr/>
        </p:nvSpPr>
        <p:spPr>
          <a:xfrm>
            <a:off x="10605044" y="541947"/>
            <a:ext cx="413564" cy="413564"/>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grpSp>
        <p:nvGrpSpPr>
          <p:cNvPr id="239" name="Google Shape;239;p5"/>
          <p:cNvGrpSpPr/>
          <p:nvPr/>
        </p:nvGrpSpPr>
        <p:grpSpPr>
          <a:xfrm>
            <a:off x="0" y="1065353"/>
            <a:ext cx="1861854" cy="717514"/>
            <a:chOff x="0" y="1065353"/>
            <a:chExt cx="1861854" cy="717514"/>
          </a:xfrm>
        </p:grpSpPr>
        <p:sp>
          <p:nvSpPr>
            <p:cNvPr id="240" name="Google Shape;240;p5"/>
            <p:cNvSpPr/>
            <p:nvPr/>
          </p:nvSpPr>
          <p:spPr>
            <a:xfrm>
              <a:off x="0" y="1065353"/>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41" name="Google Shape;241;p5" descr="Tag=AccentColor&#10;Flavor=Light&#10;Target=Fill"/>
            <p:cNvSpPr/>
            <p:nvPr/>
          </p:nvSpPr>
          <p:spPr>
            <a:xfrm>
              <a:off x="0" y="1505088"/>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242" name="Google Shape;242;p5"/>
          <p:cNvGrpSpPr/>
          <p:nvPr/>
        </p:nvGrpSpPr>
        <p:grpSpPr>
          <a:xfrm>
            <a:off x="0" y="1065353"/>
            <a:ext cx="1861854" cy="717514"/>
            <a:chOff x="0" y="1065353"/>
            <a:chExt cx="1861854" cy="717514"/>
          </a:xfrm>
        </p:grpSpPr>
        <p:sp>
          <p:nvSpPr>
            <p:cNvPr id="243" name="Google Shape;243;p5"/>
            <p:cNvSpPr/>
            <p:nvPr/>
          </p:nvSpPr>
          <p:spPr>
            <a:xfrm>
              <a:off x="0" y="1065353"/>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44" name="Google Shape;244;p5" descr="Tag=AccentColor&#10;Flavor=Light&#10;Target=Fill"/>
            <p:cNvSpPr/>
            <p:nvPr/>
          </p:nvSpPr>
          <p:spPr>
            <a:xfrm>
              <a:off x="0" y="1505088"/>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245" name="Google Shape;245;p5"/>
          <p:cNvGrpSpPr/>
          <p:nvPr/>
        </p:nvGrpSpPr>
        <p:grpSpPr>
          <a:xfrm>
            <a:off x="9488308" y="5002180"/>
            <a:ext cx="1054465" cy="469689"/>
            <a:chOff x="9841624" y="4115729"/>
            <a:chExt cx="602169" cy="268223"/>
          </a:xfrm>
        </p:grpSpPr>
        <p:sp>
          <p:nvSpPr>
            <p:cNvPr id="246" name="Google Shape;246;p5"/>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47" name="Google Shape;247;p5"/>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48" name="Google Shape;248;p5"/>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49" name="Google Shape;249;p5"/>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50" name="Google Shape;250;p5"/>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251" name="Google Shape;251;p5"/>
          <p:cNvGrpSpPr/>
          <p:nvPr/>
        </p:nvGrpSpPr>
        <p:grpSpPr>
          <a:xfrm>
            <a:off x="1185735" y="4917084"/>
            <a:ext cx="319941" cy="319941"/>
            <a:chOff x="1185735" y="4917084"/>
            <a:chExt cx="319941" cy="319941"/>
          </a:xfrm>
        </p:grpSpPr>
        <p:sp>
          <p:nvSpPr>
            <p:cNvPr id="252" name="Google Shape;252;p5"/>
            <p:cNvSpPr/>
            <p:nvPr/>
          </p:nvSpPr>
          <p:spPr>
            <a:xfrm>
              <a:off x="1185735" y="4917084"/>
              <a:ext cx="319941" cy="319941"/>
            </a:xfrm>
            <a:prstGeom prst="ellipse">
              <a:avLst/>
            </a:pr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253" name="Google Shape;253;p5"/>
            <p:cNvSpPr/>
            <p:nvPr/>
          </p:nvSpPr>
          <p:spPr>
            <a:xfrm>
              <a:off x="1185735" y="4917084"/>
              <a:ext cx="319941" cy="319941"/>
            </a:xfrm>
            <a:prstGeom prst="ellipse">
              <a:avLst/>
            </a:pr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grpSp>
      <p:sp>
        <p:nvSpPr>
          <p:cNvPr id="254" name="Google Shape;254;p5"/>
          <p:cNvSpPr>
            <a:spLocks noGrp="1"/>
          </p:cNvSpPr>
          <p:nvPr>
            <p:ph type="pic" idx="2"/>
          </p:nvPr>
        </p:nvSpPr>
        <p:spPr>
          <a:xfrm>
            <a:off x="6536411" y="254456"/>
            <a:ext cx="4203526" cy="4203526"/>
          </a:xfrm>
          <a:prstGeom prst="rect">
            <a:avLst/>
          </a:prstGeom>
          <a:noFill/>
          <a:ln>
            <a:noFill/>
          </a:ln>
        </p:spPr>
      </p:sp>
      <p:sp>
        <p:nvSpPr>
          <p:cNvPr id="255" name="Google Shape;255;p5"/>
          <p:cNvSpPr txBox="1"/>
          <p:nvPr/>
        </p:nvSpPr>
        <p:spPr>
          <a:xfrm>
            <a:off x="-4017" y="6337201"/>
            <a:ext cx="5137992" cy="523220"/>
          </a:xfrm>
          <a:prstGeom prst="rect">
            <a:avLst/>
          </a:prstGeom>
          <a:solidFill>
            <a:schemeClr val="dk1"/>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0">
                <a:solidFill>
                  <a:schemeClr val="lt1"/>
                </a:solidFill>
                <a:latin typeface="Source Sans Pro"/>
                <a:ea typeface="Source Sans Pro"/>
                <a:cs typeface="Source Sans Pro"/>
                <a:sym typeface="Source Sans Pro"/>
              </a:rPr>
              <a:t>Virtual Conference 2021</a:t>
            </a:r>
            <a:endParaRPr/>
          </a:p>
        </p:txBody>
      </p:sp>
      <p:pic>
        <p:nvPicPr>
          <p:cNvPr id="256" name="Google Shape;256;p5"/>
          <p:cNvPicPr preferRelativeResize="0"/>
          <p:nvPr/>
        </p:nvPicPr>
        <p:blipFill rotWithShape="1">
          <a:blip r:embed="rId2">
            <a:alphaModFix/>
          </a:blip>
          <a:srcRect/>
          <a:stretch/>
        </p:blipFill>
        <p:spPr>
          <a:xfrm>
            <a:off x="0" y="6361823"/>
            <a:ext cx="1463039" cy="47398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257"/>
        <p:cNvGrpSpPr/>
        <p:nvPr/>
      </p:nvGrpSpPr>
      <p:grpSpPr>
        <a:xfrm>
          <a:off x="0" y="0"/>
          <a:ext cx="0" cy="0"/>
          <a:chOff x="0" y="0"/>
          <a:chExt cx="0" cy="0"/>
        </a:xfrm>
      </p:grpSpPr>
      <p:sp>
        <p:nvSpPr>
          <p:cNvPr id="258" name="Google Shape;258;p6"/>
          <p:cNvSpPr txBox="1">
            <a:spLocks noGrp="1"/>
          </p:cNvSpPr>
          <p:nvPr>
            <p:ph type="title"/>
          </p:nvPr>
        </p:nvSpPr>
        <p:spPr>
          <a:xfrm>
            <a:off x="838200" y="565739"/>
            <a:ext cx="10515600" cy="112494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59" name="Google Shape;259;p6"/>
          <p:cNvGrpSpPr/>
          <p:nvPr/>
        </p:nvGrpSpPr>
        <p:grpSpPr>
          <a:xfrm>
            <a:off x="0" y="136525"/>
            <a:ext cx="1291641" cy="429214"/>
            <a:chOff x="2504802" y="1755501"/>
            <a:chExt cx="1598829" cy="531293"/>
          </a:xfrm>
        </p:grpSpPr>
        <p:sp>
          <p:nvSpPr>
            <p:cNvPr id="260" name="Google Shape;260;p6"/>
            <p:cNvSpPr/>
            <p:nvPr/>
          </p:nvSpPr>
          <p:spPr>
            <a:xfrm>
              <a:off x="2504802" y="2113855"/>
              <a:ext cx="1598614" cy="172939"/>
            </a:xfrm>
            <a:custGeom>
              <a:avLst/>
              <a:gdLst/>
              <a:ahLst/>
              <a:cxnLst/>
              <a:rect l="l" t="t" r="r" b="b"/>
              <a:pathLst>
                <a:path w="1598614" h="172939" extrusionOk="0">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261" name="Google Shape;261;p6"/>
            <p:cNvSpPr/>
            <p:nvPr/>
          </p:nvSpPr>
          <p:spPr>
            <a:xfrm>
              <a:off x="2504802" y="1755501"/>
              <a:ext cx="1598829" cy="172724"/>
            </a:xfrm>
            <a:custGeom>
              <a:avLst/>
              <a:gdLst/>
              <a:ahLst/>
              <a:cxnLst/>
              <a:rect l="l" t="t" r="r" b="b"/>
              <a:pathLst>
                <a:path w="1598829" h="172724" extrusionOk="0">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262" name="Google Shape;262;p6"/>
          <p:cNvGrpSpPr/>
          <p:nvPr/>
        </p:nvGrpSpPr>
        <p:grpSpPr>
          <a:xfrm>
            <a:off x="11052344" y="5438146"/>
            <a:ext cx="705479" cy="705479"/>
            <a:chOff x="11214904" y="5539746"/>
            <a:chExt cx="705479" cy="705479"/>
          </a:xfrm>
        </p:grpSpPr>
        <p:sp>
          <p:nvSpPr>
            <p:cNvPr id="263" name="Google Shape;263;p6"/>
            <p:cNvSpPr/>
            <p:nvPr/>
          </p:nvSpPr>
          <p:spPr>
            <a:xfrm>
              <a:off x="11214904" y="5539746"/>
              <a:ext cx="705479" cy="705479"/>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264" name="Google Shape;264;p6"/>
            <p:cNvSpPr/>
            <p:nvPr/>
          </p:nvSpPr>
          <p:spPr>
            <a:xfrm>
              <a:off x="11214904" y="5539746"/>
              <a:ext cx="705479" cy="705479"/>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grpSp>
      <p:sp>
        <p:nvSpPr>
          <p:cNvPr id="265" name="Google Shape;265;p6"/>
          <p:cNvSpPr txBox="1"/>
          <p:nvPr/>
        </p:nvSpPr>
        <p:spPr>
          <a:xfrm>
            <a:off x="-4017" y="6337201"/>
            <a:ext cx="5137992" cy="523220"/>
          </a:xfrm>
          <a:prstGeom prst="rect">
            <a:avLst/>
          </a:prstGeom>
          <a:solidFill>
            <a:schemeClr val="dk1"/>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0">
                <a:solidFill>
                  <a:schemeClr val="lt1"/>
                </a:solidFill>
                <a:latin typeface="Source Sans Pro"/>
                <a:ea typeface="Source Sans Pro"/>
                <a:cs typeface="Source Sans Pro"/>
                <a:sym typeface="Source Sans Pro"/>
              </a:rPr>
              <a:t>Virtual Conference 2021</a:t>
            </a:r>
            <a:endParaRPr/>
          </a:p>
        </p:txBody>
      </p:sp>
      <p:pic>
        <p:nvPicPr>
          <p:cNvPr id="266" name="Google Shape;266;p6"/>
          <p:cNvPicPr preferRelativeResize="0"/>
          <p:nvPr/>
        </p:nvPicPr>
        <p:blipFill rotWithShape="1">
          <a:blip r:embed="rId2">
            <a:alphaModFix/>
          </a:blip>
          <a:srcRect/>
          <a:stretch/>
        </p:blipFill>
        <p:spPr>
          <a:xfrm>
            <a:off x="75" y="6361823"/>
            <a:ext cx="1463039" cy="47398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2 Column">
  <p:cSld name="Content 2 Column">
    <p:spTree>
      <p:nvGrpSpPr>
        <p:cNvPr id="1" name="Shape 660"/>
        <p:cNvGrpSpPr/>
        <p:nvPr/>
      </p:nvGrpSpPr>
      <p:grpSpPr>
        <a:xfrm>
          <a:off x="0" y="0"/>
          <a:ext cx="0" cy="0"/>
          <a:chOff x="0" y="0"/>
          <a:chExt cx="0" cy="0"/>
        </a:xfrm>
      </p:grpSpPr>
      <p:grpSp>
        <p:nvGrpSpPr>
          <p:cNvPr id="661" name="Google Shape;661;p11"/>
          <p:cNvGrpSpPr/>
          <p:nvPr/>
        </p:nvGrpSpPr>
        <p:grpSpPr>
          <a:xfrm>
            <a:off x="9847291" y="292656"/>
            <a:ext cx="1861854" cy="717514"/>
            <a:chOff x="0" y="292656"/>
            <a:chExt cx="1861854" cy="717514"/>
          </a:xfrm>
        </p:grpSpPr>
        <p:sp>
          <p:nvSpPr>
            <p:cNvPr id="662" name="Google Shape;662;p11"/>
            <p:cNvSpPr/>
            <p:nvPr/>
          </p:nvSpPr>
          <p:spPr>
            <a:xfrm>
              <a:off x="0" y="292656"/>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63" name="Google Shape;663;p11"/>
            <p:cNvSpPr/>
            <p:nvPr/>
          </p:nvSpPr>
          <p:spPr>
            <a:xfrm>
              <a:off x="0" y="732391"/>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664" name="Google Shape;664;p11"/>
          <p:cNvGrpSpPr/>
          <p:nvPr/>
        </p:nvGrpSpPr>
        <p:grpSpPr>
          <a:xfrm>
            <a:off x="-8878" y="-8878"/>
            <a:ext cx="1242819" cy="1314996"/>
            <a:chOff x="79900" y="122321"/>
            <a:chExt cx="2232251" cy="2361890"/>
          </a:xfrm>
        </p:grpSpPr>
        <p:sp>
          <p:nvSpPr>
            <p:cNvPr id="665" name="Google Shape;665;p11"/>
            <p:cNvSpPr/>
            <p:nvPr/>
          </p:nvSpPr>
          <p:spPr>
            <a:xfrm>
              <a:off x="79900" y="122321"/>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Source Sans Pro"/>
                <a:ea typeface="Source Sans Pro"/>
                <a:cs typeface="Source Sans Pro"/>
                <a:sym typeface="Source Sans Pro"/>
              </a:endParaRPr>
            </a:p>
          </p:txBody>
        </p:sp>
        <p:sp>
          <p:nvSpPr>
            <p:cNvPr id="666" name="Google Shape;666;p11"/>
            <p:cNvSpPr/>
            <p:nvPr/>
          </p:nvSpPr>
          <p:spPr>
            <a:xfrm>
              <a:off x="79900" y="122321"/>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Source Sans Pro"/>
                <a:ea typeface="Source Sans Pro"/>
                <a:cs typeface="Source Sans Pro"/>
                <a:sym typeface="Source Sans Pro"/>
              </a:endParaRPr>
            </a:p>
          </p:txBody>
        </p:sp>
      </p:grpSp>
      <p:sp>
        <p:nvSpPr>
          <p:cNvPr id="667" name="Google Shape;667;p11"/>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400"/>
              <a:buFont typeface="Source Sans Pro"/>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8" name="Google Shape;668;p11"/>
          <p:cNvSpPr txBox="1">
            <a:spLocks noGrp="1"/>
          </p:cNvSpPr>
          <p:nvPr>
            <p:ph type="body" idx="1"/>
          </p:nvPr>
        </p:nvSpPr>
        <p:spPr>
          <a:xfrm>
            <a:off x="1691325" y="1765954"/>
            <a:ext cx="4307160" cy="5188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9" name="Google Shape;669;p11"/>
          <p:cNvSpPr txBox="1">
            <a:spLocks noGrp="1"/>
          </p:cNvSpPr>
          <p:nvPr>
            <p:ph type="body" idx="2"/>
          </p:nvPr>
        </p:nvSpPr>
        <p:spPr>
          <a:xfrm>
            <a:off x="1691325" y="2417734"/>
            <a:ext cx="4307160" cy="32956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Font typeface="Arial"/>
              <a:buChar char="•"/>
              <a:defRPr sz="1800"/>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0" name="Google Shape;670;p11"/>
          <p:cNvSpPr txBox="1">
            <a:spLocks noGrp="1"/>
          </p:cNvSpPr>
          <p:nvPr>
            <p:ph type="body" idx="3"/>
          </p:nvPr>
        </p:nvSpPr>
        <p:spPr>
          <a:xfrm>
            <a:off x="6317484" y="1765954"/>
            <a:ext cx="4307160" cy="5188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1" name="Google Shape;671;p11"/>
          <p:cNvSpPr txBox="1">
            <a:spLocks noGrp="1"/>
          </p:cNvSpPr>
          <p:nvPr>
            <p:ph type="body" idx="4"/>
          </p:nvPr>
        </p:nvSpPr>
        <p:spPr>
          <a:xfrm>
            <a:off x="6317484" y="2417734"/>
            <a:ext cx="4307160" cy="32956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Font typeface="Arial"/>
              <a:buChar char="•"/>
              <a:defRPr sz="1800"/>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672" name="Google Shape;672;p11"/>
          <p:cNvGrpSpPr/>
          <p:nvPr/>
        </p:nvGrpSpPr>
        <p:grpSpPr>
          <a:xfrm>
            <a:off x="10056905" y="5782880"/>
            <a:ext cx="1054465" cy="469689"/>
            <a:chOff x="10056905" y="5720734"/>
            <a:chExt cx="1054465" cy="469689"/>
          </a:xfrm>
        </p:grpSpPr>
        <p:grpSp>
          <p:nvGrpSpPr>
            <p:cNvPr id="673" name="Google Shape;673;p11"/>
            <p:cNvGrpSpPr/>
            <p:nvPr/>
          </p:nvGrpSpPr>
          <p:grpSpPr>
            <a:xfrm>
              <a:off x="10056905" y="5720734"/>
              <a:ext cx="1054465" cy="469689"/>
              <a:chOff x="9841624" y="4115729"/>
              <a:chExt cx="602169" cy="268223"/>
            </a:xfrm>
          </p:grpSpPr>
          <p:sp>
            <p:nvSpPr>
              <p:cNvPr id="674" name="Google Shape;674;p11"/>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75" name="Google Shape;675;p11"/>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76" name="Google Shape;676;p11"/>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77" name="Google Shape;677;p11"/>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78" name="Google Shape;678;p11"/>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679" name="Google Shape;679;p11"/>
            <p:cNvGrpSpPr/>
            <p:nvPr/>
          </p:nvGrpSpPr>
          <p:grpSpPr>
            <a:xfrm>
              <a:off x="10056905" y="5720734"/>
              <a:ext cx="1054465" cy="469689"/>
              <a:chOff x="9841624" y="4115729"/>
              <a:chExt cx="602169" cy="268223"/>
            </a:xfrm>
          </p:grpSpPr>
          <p:sp>
            <p:nvSpPr>
              <p:cNvPr id="680" name="Google Shape;680;p11"/>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81" name="Google Shape;681;p11"/>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82" name="Google Shape;682;p11"/>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83" name="Google Shape;683;p11"/>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84" name="Google Shape;684;p11"/>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sp>
        <p:nvSpPr>
          <p:cNvPr id="685" name="Google Shape;685;p11"/>
          <p:cNvSpPr txBox="1"/>
          <p:nvPr/>
        </p:nvSpPr>
        <p:spPr>
          <a:xfrm>
            <a:off x="-4017" y="6337201"/>
            <a:ext cx="5137992" cy="523220"/>
          </a:xfrm>
          <a:prstGeom prst="rect">
            <a:avLst/>
          </a:prstGeom>
          <a:solidFill>
            <a:schemeClr val="dk1"/>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0">
                <a:solidFill>
                  <a:schemeClr val="lt1"/>
                </a:solidFill>
                <a:latin typeface="Source Sans Pro"/>
                <a:ea typeface="Source Sans Pro"/>
                <a:cs typeface="Source Sans Pro"/>
                <a:sym typeface="Source Sans Pro"/>
              </a:rPr>
              <a:t>Virtual Conference 2021</a:t>
            </a:r>
            <a:endParaRPr/>
          </a:p>
        </p:txBody>
      </p:sp>
      <p:pic>
        <p:nvPicPr>
          <p:cNvPr id="686" name="Google Shape;686;p11"/>
          <p:cNvPicPr preferRelativeResize="0"/>
          <p:nvPr/>
        </p:nvPicPr>
        <p:blipFill rotWithShape="1">
          <a:blip r:embed="rId2">
            <a:alphaModFix/>
          </a:blip>
          <a:srcRect/>
          <a:stretch/>
        </p:blipFill>
        <p:spPr>
          <a:xfrm>
            <a:off x="0" y="6361823"/>
            <a:ext cx="1463039" cy="47398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3 Column">
  <p:cSld name="Content 3 Column">
    <p:spTree>
      <p:nvGrpSpPr>
        <p:cNvPr id="1" name="Shape 687"/>
        <p:cNvGrpSpPr/>
        <p:nvPr/>
      </p:nvGrpSpPr>
      <p:grpSpPr>
        <a:xfrm>
          <a:off x="0" y="0"/>
          <a:ext cx="0" cy="0"/>
          <a:chOff x="0" y="0"/>
          <a:chExt cx="0" cy="0"/>
        </a:xfrm>
      </p:grpSpPr>
      <p:grpSp>
        <p:nvGrpSpPr>
          <p:cNvPr id="688" name="Google Shape;688;p12"/>
          <p:cNvGrpSpPr/>
          <p:nvPr/>
        </p:nvGrpSpPr>
        <p:grpSpPr>
          <a:xfrm>
            <a:off x="9847291" y="292656"/>
            <a:ext cx="1861854" cy="717514"/>
            <a:chOff x="0" y="292656"/>
            <a:chExt cx="1861854" cy="717514"/>
          </a:xfrm>
        </p:grpSpPr>
        <p:sp>
          <p:nvSpPr>
            <p:cNvPr id="689" name="Google Shape;689;p12"/>
            <p:cNvSpPr/>
            <p:nvPr/>
          </p:nvSpPr>
          <p:spPr>
            <a:xfrm>
              <a:off x="0" y="292656"/>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690" name="Google Shape;690;p12"/>
            <p:cNvSpPr/>
            <p:nvPr/>
          </p:nvSpPr>
          <p:spPr>
            <a:xfrm>
              <a:off x="0" y="732391"/>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691" name="Google Shape;691;p12"/>
          <p:cNvGrpSpPr/>
          <p:nvPr/>
        </p:nvGrpSpPr>
        <p:grpSpPr>
          <a:xfrm>
            <a:off x="-8878" y="-8878"/>
            <a:ext cx="1242819" cy="1314996"/>
            <a:chOff x="79900" y="122321"/>
            <a:chExt cx="2232251" cy="2361890"/>
          </a:xfrm>
        </p:grpSpPr>
        <p:sp>
          <p:nvSpPr>
            <p:cNvPr id="692" name="Google Shape;692;p12"/>
            <p:cNvSpPr/>
            <p:nvPr/>
          </p:nvSpPr>
          <p:spPr>
            <a:xfrm>
              <a:off x="79900" y="122321"/>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Source Sans Pro"/>
                <a:ea typeface="Source Sans Pro"/>
                <a:cs typeface="Source Sans Pro"/>
                <a:sym typeface="Source Sans Pro"/>
              </a:endParaRPr>
            </a:p>
          </p:txBody>
        </p:sp>
        <p:sp>
          <p:nvSpPr>
            <p:cNvPr id="693" name="Google Shape;693;p12"/>
            <p:cNvSpPr/>
            <p:nvPr/>
          </p:nvSpPr>
          <p:spPr>
            <a:xfrm>
              <a:off x="79900" y="122321"/>
              <a:ext cx="2232251" cy="2361890"/>
            </a:xfrm>
            <a:custGeom>
              <a:avLst/>
              <a:gdLst/>
              <a:ahLst/>
              <a:cxnLst/>
              <a:rect l="l" t="t" r="r" b="b"/>
              <a:pathLst>
                <a:path w="3871489" h="4096327" extrusionOk="0">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Source Sans Pro"/>
                <a:ea typeface="Source Sans Pro"/>
                <a:cs typeface="Source Sans Pro"/>
                <a:sym typeface="Source Sans Pro"/>
              </a:endParaRPr>
            </a:p>
          </p:txBody>
        </p:sp>
      </p:grpSp>
      <p:sp>
        <p:nvSpPr>
          <p:cNvPr id="694" name="Google Shape;694;p12"/>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400"/>
              <a:buFont typeface="Source Sans Pro"/>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5" name="Google Shape;695;p12"/>
          <p:cNvSpPr txBox="1">
            <a:spLocks noGrp="1"/>
          </p:cNvSpPr>
          <p:nvPr>
            <p:ph type="body" idx="1"/>
          </p:nvPr>
        </p:nvSpPr>
        <p:spPr>
          <a:xfrm>
            <a:off x="470103" y="1758956"/>
            <a:ext cx="3534208" cy="5188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6" name="Google Shape;696;p12"/>
          <p:cNvSpPr txBox="1">
            <a:spLocks noGrp="1"/>
          </p:cNvSpPr>
          <p:nvPr>
            <p:ph type="body" idx="2"/>
          </p:nvPr>
        </p:nvSpPr>
        <p:spPr>
          <a:xfrm>
            <a:off x="470103" y="2410736"/>
            <a:ext cx="3534208" cy="32956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Font typeface="Arial"/>
              <a:buChar char="•"/>
              <a:defRPr sz="1800"/>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7" name="Google Shape;697;p12"/>
          <p:cNvSpPr txBox="1">
            <a:spLocks noGrp="1"/>
          </p:cNvSpPr>
          <p:nvPr>
            <p:ph type="body" idx="3"/>
          </p:nvPr>
        </p:nvSpPr>
        <p:spPr>
          <a:xfrm>
            <a:off x="4322520" y="1758956"/>
            <a:ext cx="3534208" cy="5188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8" name="Google Shape;698;p12"/>
          <p:cNvSpPr txBox="1">
            <a:spLocks noGrp="1"/>
          </p:cNvSpPr>
          <p:nvPr>
            <p:ph type="body" idx="4"/>
          </p:nvPr>
        </p:nvSpPr>
        <p:spPr>
          <a:xfrm>
            <a:off x="4322520" y="2410736"/>
            <a:ext cx="3534208" cy="32956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Font typeface="Arial"/>
              <a:buChar char="•"/>
              <a:defRPr sz="1800"/>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9" name="Google Shape;699;p12"/>
          <p:cNvSpPr txBox="1">
            <a:spLocks noGrp="1"/>
          </p:cNvSpPr>
          <p:nvPr>
            <p:ph type="body" idx="5"/>
          </p:nvPr>
        </p:nvSpPr>
        <p:spPr>
          <a:xfrm>
            <a:off x="8174937" y="1758956"/>
            <a:ext cx="3534208" cy="5188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0" name="Google Shape;700;p12"/>
          <p:cNvSpPr txBox="1">
            <a:spLocks noGrp="1"/>
          </p:cNvSpPr>
          <p:nvPr>
            <p:ph type="body" idx="6"/>
          </p:nvPr>
        </p:nvSpPr>
        <p:spPr>
          <a:xfrm>
            <a:off x="8174937" y="2410736"/>
            <a:ext cx="3534208" cy="32956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Font typeface="Arial"/>
              <a:buChar char="•"/>
              <a:defRPr sz="1800"/>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701" name="Google Shape;701;p12"/>
          <p:cNvGrpSpPr/>
          <p:nvPr/>
        </p:nvGrpSpPr>
        <p:grpSpPr>
          <a:xfrm>
            <a:off x="10056905" y="5782880"/>
            <a:ext cx="1054465" cy="469689"/>
            <a:chOff x="10056905" y="5720734"/>
            <a:chExt cx="1054465" cy="469689"/>
          </a:xfrm>
        </p:grpSpPr>
        <p:grpSp>
          <p:nvGrpSpPr>
            <p:cNvPr id="702" name="Google Shape;702;p12"/>
            <p:cNvGrpSpPr/>
            <p:nvPr/>
          </p:nvGrpSpPr>
          <p:grpSpPr>
            <a:xfrm>
              <a:off x="10056905" y="5720734"/>
              <a:ext cx="1054465" cy="469689"/>
              <a:chOff x="9841624" y="4115729"/>
              <a:chExt cx="602169" cy="268223"/>
            </a:xfrm>
          </p:grpSpPr>
          <p:sp>
            <p:nvSpPr>
              <p:cNvPr id="703" name="Google Shape;703;p12"/>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04" name="Google Shape;704;p12"/>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05" name="Google Shape;705;p12"/>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06" name="Google Shape;706;p12"/>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07" name="Google Shape;707;p12"/>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708" name="Google Shape;708;p12"/>
            <p:cNvGrpSpPr/>
            <p:nvPr/>
          </p:nvGrpSpPr>
          <p:grpSpPr>
            <a:xfrm>
              <a:off x="10056905" y="5720734"/>
              <a:ext cx="1054465" cy="469689"/>
              <a:chOff x="9841624" y="4115729"/>
              <a:chExt cx="602169" cy="268223"/>
            </a:xfrm>
          </p:grpSpPr>
          <p:sp>
            <p:nvSpPr>
              <p:cNvPr id="709" name="Google Shape;709;p12"/>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10" name="Google Shape;710;p12"/>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11" name="Google Shape;711;p12"/>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12" name="Google Shape;712;p12"/>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13" name="Google Shape;713;p12"/>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accent3">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sp>
        <p:nvSpPr>
          <p:cNvPr id="714" name="Google Shape;714;p12"/>
          <p:cNvSpPr txBox="1"/>
          <p:nvPr/>
        </p:nvSpPr>
        <p:spPr>
          <a:xfrm>
            <a:off x="-4017" y="6337201"/>
            <a:ext cx="5137992" cy="523220"/>
          </a:xfrm>
          <a:prstGeom prst="rect">
            <a:avLst/>
          </a:prstGeom>
          <a:solidFill>
            <a:schemeClr val="dk1"/>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0">
                <a:solidFill>
                  <a:schemeClr val="lt1"/>
                </a:solidFill>
                <a:latin typeface="Source Sans Pro"/>
                <a:ea typeface="Source Sans Pro"/>
                <a:cs typeface="Source Sans Pro"/>
                <a:sym typeface="Source Sans Pro"/>
              </a:rPr>
              <a:t>Virtual Conference 2021</a:t>
            </a:r>
            <a:endParaRPr/>
          </a:p>
        </p:txBody>
      </p:sp>
      <p:pic>
        <p:nvPicPr>
          <p:cNvPr id="715" name="Google Shape;715;p12"/>
          <p:cNvPicPr preferRelativeResize="0"/>
          <p:nvPr/>
        </p:nvPicPr>
        <p:blipFill rotWithShape="1">
          <a:blip r:embed="rId2">
            <a:alphaModFix/>
          </a:blip>
          <a:srcRect/>
          <a:stretch/>
        </p:blipFill>
        <p:spPr>
          <a:xfrm>
            <a:off x="0" y="6361823"/>
            <a:ext cx="1463039" cy="47398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716"/>
        <p:cNvGrpSpPr/>
        <p:nvPr/>
      </p:nvGrpSpPr>
      <p:grpSpPr>
        <a:xfrm>
          <a:off x="0" y="0"/>
          <a:ext cx="0" cy="0"/>
          <a:chOff x="0" y="0"/>
          <a:chExt cx="0" cy="0"/>
        </a:xfrm>
      </p:grpSpPr>
      <p:grpSp>
        <p:nvGrpSpPr>
          <p:cNvPr id="717" name="Google Shape;717;p13"/>
          <p:cNvGrpSpPr/>
          <p:nvPr/>
        </p:nvGrpSpPr>
        <p:grpSpPr>
          <a:xfrm>
            <a:off x="5150985" y="5322067"/>
            <a:ext cx="1054465" cy="469689"/>
            <a:chOff x="9841624" y="4115729"/>
            <a:chExt cx="602169" cy="268223"/>
          </a:xfrm>
        </p:grpSpPr>
        <p:sp>
          <p:nvSpPr>
            <p:cNvPr id="718" name="Google Shape;718;p13"/>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19" name="Google Shape;719;p13"/>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20" name="Google Shape;720;p13"/>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21" name="Google Shape;721;p13"/>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22" name="Google Shape;722;p13"/>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sp>
        <p:nvSpPr>
          <p:cNvPr id="723" name="Google Shape;723;p13"/>
          <p:cNvSpPr txBox="1">
            <a:spLocks noGrp="1"/>
          </p:cNvSpPr>
          <p:nvPr>
            <p:ph type="title"/>
          </p:nvPr>
        </p:nvSpPr>
        <p:spPr>
          <a:xfrm>
            <a:off x="6562063" y="401247"/>
            <a:ext cx="4617803" cy="1154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400"/>
              <a:buFont typeface="Source Sans Pro"/>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4" name="Google Shape;724;p13"/>
          <p:cNvSpPr>
            <a:spLocks noGrp="1"/>
          </p:cNvSpPr>
          <p:nvPr>
            <p:ph type="pic" idx="2"/>
          </p:nvPr>
        </p:nvSpPr>
        <p:spPr>
          <a:xfrm>
            <a:off x="477542" y="269355"/>
            <a:ext cx="3296556" cy="3296556"/>
          </a:xfrm>
          <a:prstGeom prst="rect">
            <a:avLst/>
          </a:prstGeom>
          <a:noFill/>
          <a:ln>
            <a:noFill/>
          </a:ln>
        </p:spPr>
      </p:sp>
      <p:sp>
        <p:nvSpPr>
          <p:cNvPr id="725" name="Google Shape;725;p13"/>
          <p:cNvSpPr>
            <a:spLocks noGrp="1"/>
          </p:cNvSpPr>
          <p:nvPr>
            <p:ph type="pic" idx="3"/>
          </p:nvPr>
        </p:nvSpPr>
        <p:spPr>
          <a:xfrm>
            <a:off x="3820701" y="1675969"/>
            <a:ext cx="2167719" cy="2167719"/>
          </a:xfrm>
          <a:prstGeom prst="rect">
            <a:avLst/>
          </a:prstGeom>
          <a:noFill/>
          <a:ln>
            <a:noFill/>
          </a:ln>
        </p:spPr>
      </p:sp>
      <p:sp>
        <p:nvSpPr>
          <p:cNvPr id="726" name="Google Shape;726;p13"/>
          <p:cNvSpPr>
            <a:spLocks noGrp="1"/>
          </p:cNvSpPr>
          <p:nvPr>
            <p:ph type="pic" idx="4"/>
          </p:nvPr>
        </p:nvSpPr>
        <p:spPr>
          <a:xfrm>
            <a:off x="2008258" y="3481328"/>
            <a:ext cx="2706984" cy="2611741"/>
          </a:xfrm>
          <a:prstGeom prst="rect">
            <a:avLst/>
          </a:prstGeom>
          <a:noFill/>
          <a:ln>
            <a:noFill/>
          </a:ln>
        </p:spPr>
      </p:sp>
      <p:grpSp>
        <p:nvGrpSpPr>
          <p:cNvPr id="727" name="Google Shape;727;p13"/>
          <p:cNvGrpSpPr/>
          <p:nvPr/>
        </p:nvGrpSpPr>
        <p:grpSpPr>
          <a:xfrm>
            <a:off x="0" y="377893"/>
            <a:ext cx="1861854" cy="717514"/>
            <a:chOff x="0" y="377893"/>
            <a:chExt cx="1861854" cy="717514"/>
          </a:xfrm>
        </p:grpSpPr>
        <p:sp>
          <p:nvSpPr>
            <p:cNvPr id="728" name="Google Shape;728;p13" descr="Tag=AccentColor&#10;Flavor=Light&#10;Target=Fill"/>
            <p:cNvSpPr/>
            <p:nvPr/>
          </p:nvSpPr>
          <p:spPr>
            <a:xfrm>
              <a:off x="0" y="377893"/>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29" name="Google Shape;729;p13" descr="Tag=AccentColor&#10;Flavor=Light&#10;Target=Fill"/>
            <p:cNvSpPr/>
            <p:nvPr/>
          </p:nvSpPr>
          <p:spPr>
            <a:xfrm>
              <a:off x="0" y="817628"/>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sp>
        <p:nvSpPr>
          <p:cNvPr id="730" name="Google Shape;730;p13"/>
          <p:cNvSpPr txBox="1">
            <a:spLocks noGrp="1"/>
          </p:cNvSpPr>
          <p:nvPr>
            <p:ph type="body" idx="1"/>
          </p:nvPr>
        </p:nvSpPr>
        <p:spPr>
          <a:xfrm>
            <a:off x="6562065" y="1820369"/>
            <a:ext cx="4590487" cy="39713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00"/>
              <a:buNone/>
              <a:defRPr sz="18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731" name="Google Shape;731;p13"/>
          <p:cNvGrpSpPr/>
          <p:nvPr/>
        </p:nvGrpSpPr>
        <p:grpSpPr>
          <a:xfrm>
            <a:off x="750064" y="3797696"/>
            <a:ext cx="805908" cy="805908"/>
            <a:chOff x="750064" y="2828266"/>
            <a:chExt cx="805908" cy="805908"/>
          </a:xfrm>
        </p:grpSpPr>
        <p:grpSp>
          <p:nvGrpSpPr>
            <p:cNvPr id="732" name="Google Shape;732;p13"/>
            <p:cNvGrpSpPr/>
            <p:nvPr/>
          </p:nvGrpSpPr>
          <p:grpSpPr>
            <a:xfrm>
              <a:off x="750064" y="2828266"/>
              <a:ext cx="805908" cy="805908"/>
              <a:chOff x="817371" y="4276255"/>
              <a:chExt cx="413564" cy="413564"/>
            </a:xfrm>
          </p:grpSpPr>
          <p:sp>
            <p:nvSpPr>
              <p:cNvPr id="733" name="Google Shape;733;p13" descr="Tag=AccentColor&#10;Flavor=Light&#10;Target=Fill"/>
              <p:cNvSpPr/>
              <p:nvPr/>
            </p:nvSpPr>
            <p:spPr>
              <a:xfrm>
                <a:off x="817371" y="4276255"/>
                <a:ext cx="413564" cy="413564"/>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734" name="Google Shape;734;p13" descr="Tag=AccentColor&#10;Flavor=Light&#10;Target=Fill"/>
              <p:cNvSpPr/>
              <p:nvPr/>
            </p:nvSpPr>
            <p:spPr>
              <a:xfrm>
                <a:off x="817371" y="4276255"/>
                <a:ext cx="413564" cy="413564"/>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grpSp>
        <p:grpSp>
          <p:nvGrpSpPr>
            <p:cNvPr id="735" name="Google Shape;735;p13"/>
            <p:cNvGrpSpPr/>
            <p:nvPr/>
          </p:nvGrpSpPr>
          <p:grpSpPr>
            <a:xfrm>
              <a:off x="750064" y="2828266"/>
              <a:ext cx="805908" cy="805908"/>
              <a:chOff x="817371" y="4276255"/>
              <a:chExt cx="413564" cy="413564"/>
            </a:xfrm>
          </p:grpSpPr>
          <p:sp>
            <p:nvSpPr>
              <p:cNvPr id="736" name="Google Shape;736;p13" descr="Tag=AccentColor&#10;Flavor=Light&#10;Target=Fill"/>
              <p:cNvSpPr/>
              <p:nvPr/>
            </p:nvSpPr>
            <p:spPr>
              <a:xfrm>
                <a:off x="817371" y="4276255"/>
                <a:ext cx="413564" cy="413564"/>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737" name="Google Shape;737;p13" descr="Tag=AccentColor&#10;Flavor=Light&#10;Target=Fill"/>
              <p:cNvSpPr/>
              <p:nvPr/>
            </p:nvSpPr>
            <p:spPr>
              <a:xfrm>
                <a:off x="817371" y="4276255"/>
                <a:ext cx="413564" cy="413564"/>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grpSp>
      </p:grpSp>
      <p:sp>
        <p:nvSpPr>
          <p:cNvPr id="738" name="Google Shape;738;p13"/>
          <p:cNvSpPr txBox="1"/>
          <p:nvPr/>
        </p:nvSpPr>
        <p:spPr>
          <a:xfrm>
            <a:off x="-4017" y="6337201"/>
            <a:ext cx="5137992" cy="523220"/>
          </a:xfrm>
          <a:prstGeom prst="rect">
            <a:avLst/>
          </a:prstGeom>
          <a:solidFill>
            <a:schemeClr val="dk1"/>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0">
                <a:solidFill>
                  <a:schemeClr val="lt1"/>
                </a:solidFill>
                <a:latin typeface="Source Sans Pro"/>
                <a:ea typeface="Source Sans Pro"/>
                <a:cs typeface="Source Sans Pro"/>
                <a:sym typeface="Source Sans Pro"/>
              </a:rPr>
              <a:t>Virtual Conference 2021</a:t>
            </a:r>
            <a:endParaRPr/>
          </a:p>
        </p:txBody>
      </p:sp>
      <p:pic>
        <p:nvPicPr>
          <p:cNvPr id="739" name="Google Shape;739;p13"/>
          <p:cNvPicPr preferRelativeResize="0"/>
          <p:nvPr/>
        </p:nvPicPr>
        <p:blipFill rotWithShape="1">
          <a:blip r:embed="rId2">
            <a:alphaModFix/>
          </a:blip>
          <a:srcRect/>
          <a:stretch/>
        </p:blipFill>
        <p:spPr>
          <a:xfrm>
            <a:off x="0" y="6361823"/>
            <a:ext cx="1463039" cy="47398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losing">
  <p:cSld name="Closing">
    <p:spTree>
      <p:nvGrpSpPr>
        <p:cNvPr id="1" name="Shape 740"/>
        <p:cNvGrpSpPr/>
        <p:nvPr/>
      </p:nvGrpSpPr>
      <p:grpSpPr>
        <a:xfrm>
          <a:off x="0" y="0"/>
          <a:ext cx="0" cy="0"/>
          <a:chOff x="0" y="0"/>
          <a:chExt cx="0" cy="0"/>
        </a:xfrm>
      </p:grpSpPr>
      <p:grpSp>
        <p:nvGrpSpPr>
          <p:cNvPr id="741" name="Google Shape;741;p14"/>
          <p:cNvGrpSpPr/>
          <p:nvPr/>
        </p:nvGrpSpPr>
        <p:grpSpPr>
          <a:xfrm>
            <a:off x="566550" y="555676"/>
            <a:ext cx="4860256" cy="5423094"/>
            <a:chOff x="1481312" y="743744"/>
            <a:chExt cx="4860256" cy="4589316"/>
          </a:xfrm>
        </p:grpSpPr>
        <p:sp>
          <p:nvSpPr>
            <p:cNvPr id="742" name="Google Shape;742;p14" descr="Tag=AccentColor&#10;Flavor=Light&#10;Target=Fill"/>
            <p:cNvSpPr/>
            <p:nvPr/>
          </p:nvSpPr>
          <p:spPr>
            <a:xfrm>
              <a:off x="1481312" y="743744"/>
              <a:ext cx="4860256" cy="458931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Source Sans Pro"/>
                <a:ea typeface="Source Sans Pro"/>
                <a:cs typeface="Source Sans Pro"/>
                <a:sym typeface="Source Sans Pro"/>
              </a:endParaRPr>
            </a:p>
          </p:txBody>
        </p:sp>
        <p:sp>
          <p:nvSpPr>
            <p:cNvPr id="743" name="Google Shape;743;p14" descr="Tag=AccentColor&#10;Flavor=Light&#10;Target=Fill"/>
            <p:cNvSpPr/>
            <p:nvPr/>
          </p:nvSpPr>
          <p:spPr>
            <a:xfrm>
              <a:off x="1481312" y="743744"/>
              <a:ext cx="4860256" cy="4589316"/>
            </a:xfrm>
            <a:prstGeom prst="rect">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grpSp>
      <p:sp>
        <p:nvSpPr>
          <p:cNvPr id="744" name="Google Shape;744;p14"/>
          <p:cNvSpPr/>
          <p:nvPr/>
        </p:nvSpPr>
        <p:spPr>
          <a:xfrm>
            <a:off x="464967" y="460297"/>
            <a:ext cx="4860256" cy="5423094"/>
          </a:xfrm>
          <a:prstGeom prst="rect">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745" name="Google Shape;745;p14"/>
          <p:cNvSpPr txBox="1">
            <a:spLocks noGrp="1"/>
          </p:cNvSpPr>
          <p:nvPr>
            <p:ph type="ctrTitle"/>
          </p:nvPr>
        </p:nvSpPr>
        <p:spPr>
          <a:xfrm>
            <a:off x="677119" y="810623"/>
            <a:ext cx="4429556" cy="321096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Source Sans Pro"/>
              <a:buNone/>
              <a:defRPr sz="6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6" name="Google Shape;746;p14"/>
          <p:cNvSpPr txBox="1">
            <a:spLocks noGrp="1"/>
          </p:cNvSpPr>
          <p:nvPr>
            <p:ph type="subTitle" idx="1"/>
          </p:nvPr>
        </p:nvSpPr>
        <p:spPr>
          <a:xfrm>
            <a:off x="677119" y="4153127"/>
            <a:ext cx="4429556" cy="155911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2400"/>
              <a:buNone/>
              <a:defRPr sz="2400"/>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747" name="Google Shape;747;p14"/>
          <p:cNvSpPr>
            <a:spLocks noGrp="1"/>
          </p:cNvSpPr>
          <p:nvPr>
            <p:ph type="pic" idx="2"/>
          </p:nvPr>
        </p:nvSpPr>
        <p:spPr>
          <a:xfrm>
            <a:off x="6359307" y="470931"/>
            <a:ext cx="4833901" cy="5507839"/>
          </a:xfrm>
          <a:prstGeom prst="rect">
            <a:avLst/>
          </a:prstGeom>
          <a:noFill/>
          <a:ln>
            <a:noFill/>
          </a:ln>
        </p:spPr>
      </p:sp>
      <p:grpSp>
        <p:nvGrpSpPr>
          <p:cNvPr id="748" name="Google Shape;748;p14"/>
          <p:cNvGrpSpPr/>
          <p:nvPr/>
        </p:nvGrpSpPr>
        <p:grpSpPr>
          <a:xfrm>
            <a:off x="10762917" y="937735"/>
            <a:ext cx="891066" cy="891066"/>
            <a:chOff x="10762917" y="937735"/>
            <a:chExt cx="891066" cy="891066"/>
          </a:xfrm>
        </p:grpSpPr>
        <p:sp>
          <p:nvSpPr>
            <p:cNvPr id="749" name="Google Shape;749;p14"/>
            <p:cNvSpPr/>
            <p:nvPr/>
          </p:nvSpPr>
          <p:spPr>
            <a:xfrm>
              <a:off x="10762917" y="937735"/>
              <a:ext cx="891066" cy="891066"/>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750" name="Google Shape;750;p14"/>
            <p:cNvSpPr/>
            <p:nvPr/>
          </p:nvSpPr>
          <p:spPr>
            <a:xfrm>
              <a:off x="10762917" y="937735"/>
              <a:ext cx="891066" cy="891066"/>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grpSp>
      <p:grpSp>
        <p:nvGrpSpPr>
          <p:cNvPr id="751" name="Google Shape;751;p14"/>
          <p:cNvGrpSpPr/>
          <p:nvPr/>
        </p:nvGrpSpPr>
        <p:grpSpPr>
          <a:xfrm>
            <a:off x="5858294" y="2360859"/>
            <a:ext cx="1054465" cy="469689"/>
            <a:chOff x="9841624" y="4115729"/>
            <a:chExt cx="602169" cy="268223"/>
          </a:xfrm>
        </p:grpSpPr>
        <p:sp>
          <p:nvSpPr>
            <p:cNvPr id="752" name="Google Shape;752;p14"/>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53" name="Google Shape;753;p14"/>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54" name="Google Shape;754;p14"/>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55" name="Google Shape;755;p14"/>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sp>
          <p:nvSpPr>
            <p:cNvPr id="756" name="Google Shape;756;p14"/>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Source Sans Pro"/>
                <a:ea typeface="Source Sans Pro"/>
                <a:cs typeface="Source Sans Pro"/>
                <a:sym typeface="Source Sans Pro"/>
              </a:endParaRPr>
            </a:p>
          </p:txBody>
        </p:sp>
      </p:grpSp>
      <p:grpSp>
        <p:nvGrpSpPr>
          <p:cNvPr id="757" name="Google Shape;757;p14"/>
          <p:cNvGrpSpPr/>
          <p:nvPr/>
        </p:nvGrpSpPr>
        <p:grpSpPr>
          <a:xfrm>
            <a:off x="6162610" y="5308473"/>
            <a:ext cx="445835" cy="445835"/>
            <a:chOff x="6162610" y="5308473"/>
            <a:chExt cx="445835" cy="445835"/>
          </a:xfrm>
        </p:grpSpPr>
        <p:sp>
          <p:nvSpPr>
            <p:cNvPr id="758" name="Google Shape;758;p14"/>
            <p:cNvSpPr/>
            <p:nvPr/>
          </p:nvSpPr>
          <p:spPr>
            <a:xfrm>
              <a:off x="6162610" y="5308473"/>
              <a:ext cx="445835" cy="445835"/>
            </a:xfrm>
            <a:prstGeom prst="ellipse">
              <a:avLst/>
            </a:prstGeom>
            <a:solidFill>
              <a:srgbClr val="FFFFFF"/>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759" name="Google Shape;759;p14"/>
            <p:cNvSpPr/>
            <p:nvPr/>
          </p:nvSpPr>
          <p:spPr>
            <a:xfrm>
              <a:off x="6162610" y="5308473"/>
              <a:ext cx="445835" cy="445835"/>
            </a:xfrm>
            <a:prstGeom prst="ellipse">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grpSp>
      <p:sp>
        <p:nvSpPr>
          <p:cNvPr id="760" name="Google Shape;760;p14"/>
          <p:cNvSpPr txBox="1"/>
          <p:nvPr/>
        </p:nvSpPr>
        <p:spPr>
          <a:xfrm>
            <a:off x="-4017" y="6337201"/>
            <a:ext cx="5137992" cy="523220"/>
          </a:xfrm>
          <a:prstGeom prst="rect">
            <a:avLst/>
          </a:prstGeom>
          <a:solidFill>
            <a:schemeClr val="dk1"/>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0">
                <a:solidFill>
                  <a:schemeClr val="lt1"/>
                </a:solidFill>
                <a:latin typeface="Source Sans Pro"/>
                <a:ea typeface="Source Sans Pro"/>
                <a:cs typeface="Source Sans Pro"/>
                <a:sym typeface="Source Sans Pro"/>
              </a:rPr>
              <a:t>Virtual Conference 2021</a:t>
            </a:r>
            <a:endParaRPr/>
          </a:p>
        </p:txBody>
      </p:sp>
      <p:pic>
        <p:nvPicPr>
          <p:cNvPr id="761" name="Google Shape;761;p14"/>
          <p:cNvPicPr preferRelativeResize="0"/>
          <p:nvPr/>
        </p:nvPicPr>
        <p:blipFill rotWithShape="1">
          <a:blip r:embed="rId2">
            <a:alphaModFix/>
          </a:blip>
          <a:srcRect/>
          <a:stretch/>
        </p:blipFill>
        <p:spPr>
          <a:xfrm>
            <a:off x="0" y="6361823"/>
            <a:ext cx="1463039" cy="47398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Source Sans Pro"/>
              <a:buNone/>
              <a:defRPr sz="4400" b="1" i="0" u="none" strike="noStrike" cap="none">
                <a:solidFill>
                  <a:schemeClr val="dk1"/>
                </a:solidFill>
                <a:latin typeface="Source Sans Pro"/>
                <a:ea typeface="Source Sans Pro"/>
                <a:cs typeface="Source Sans Pro"/>
                <a:sym typeface="Source Sans Pr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7" r:id="rId5"/>
    <p:sldLayoutId id="2147483658" r:id="rId6"/>
    <p:sldLayoutId id="2147483659" r:id="rId7"/>
    <p:sldLayoutId id="2147483660"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7.jpg"/><Relationship Id="rId6"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7.jpg"/><Relationship Id="rId6"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19.png"/><Relationship Id="rId8" Type="http://schemas.openxmlformats.org/officeDocument/2006/relationships/image" Target="../media/image23.png"/><Relationship Id="rId9"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14.png"/><Relationship Id="rId7"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7.jpg"/><Relationship Id="rId6" Type="http://schemas.openxmlformats.org/officeDocument/2006/relationships/image" Target="../media/image14.png"/><Relationship Id="rId7"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13.jpe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5"/>
        <p:cNvGrpSpPr/>
        <p:nvPr/>
      </p:nvGrpSpPr>
      <p:grpSpPr>
        <a:xfrm>
          <a:off x="0" y="0"/>
          <a:ext cx="0" cy="0"/>
          <a:chOff x="0" y="0"/>
          <a:chExt cx="0" cy="0"/>
        </a:xfrm>
      </p:grpSpPr>
      <p:sp>
        <p:nvSpPr>
          <p:cNvPr id="766" name="Google Shape;766;p15"/>
          <p:cNvSpPr/>
          <p:nvPr/>
        </p:nvSpPr>
        <p:spPr>
          <a:xfrm>
            <a:off x="5480475" y="610800"/>
            <a:ext cx="5486400" cy="5250600"/>
          </a:xfrm>
          <a:prstGeom prst="ellipse">
            <a:avLst/>
          </a:prstGeom>
          <a:solidFill>
            <a:schemeClr val="accent1"/>
          </a:solidFill>
          <a:ln w="12700" cap="flat" cmpd="sng">
            <a:solidFill>
              <a:srgbClr val="BA5D8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767" name="Google Shape;767;p15"/>
          <p:cNvSpPr/>
          <p:nvPr/>
        </p:nvSpPr>
        <p:spPr>
          <a:xfrm>
            <a:off x="5709075" y="867975"/>
            <a:ext cx="5029200" cy="4714800"/>
          </a:xfrm>
          <a:prstGeom prst="ellipse">
            <a:avLst/>
          </a:prstGeom>
          <a:solidFill>
            <a:srgbClr val="CDF7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768" name="Google Shape;768;p15"/>
          <p:cNvSpPr txBox="1">
            <a:spLocks noGrp="1"/>
          </p:cNvSpPr>
          <p:nvPr>
            <p:ph type="ctrTitle"/>
          </p:nvPr>
        </p:nvSpPr>
        <p:spPr>
          <a:xfrm>
            <a:off x="735702" y="503497"/>
            <a:ext cx="4223000" cy="3845891"/>
          </a:xfrm>
          <a:prstGeom prst="rect">
            <a:avLst/>
          </a:prstGeom>
          <a:noFill/>
          <a:ln>
            <a:noFill/>
          </a:ln>
        </p:spPr>
        <p:txBody>
          <a:bodyPr spcFirstLastPara="1" wrap="square" lIns="91425" tIns="45700" rIns="91425" bIns="45700" anchor="ctr" anchorCtr="0">
            <a:normAutofit fontScale="90000"/>
          </a:bodyPr>
          <a:lstStyle/>
          <a:p>
            <a:pPr lvl="0"/>
            <a:r>
              <a:rPr lang="en-US" dirty="0"/>
              <a:t>A Visit from the Sakai Sales </a:t>
            </a:r>
            <a:r>
              <a:rPr lang="en-US" dirty="0" smtClean="0"/>
              <a:t>Department (circa 2025)</a:t>
            </a:r>
            <a:endParaRPr dirty="0"/>
          </a:p>
        </p:txBody>
      </p:sp>
      <p:sp>
        <p:nvSpPr>
          <p:cNvPr id="769" name="Google Shape;769;p15"/>
          <p:cNvSpPr txBox="1">
            <a:spLocks noGrp="1"/>
          </p:cNvSpPr>
          <p:nvPr>
            <p:ph type="subTitle" idx="1"/>
          </p:nvPr>
        </p:nvSpPr>
        <p:spPr>
          <a:xfrm>
            <a:off x="735702" y="4441463"/>
            <a:ext cx="4223000" cy="178112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dirty="0" smtClean="0"/>
              <a:t>Charles R. Severance</a:t>
            </a:r>
          </a:p>
          <a:p>
            <a:pPr marL="0" lvl="0" indent="0" algn="l" rtl="0">
              <a:lnSpc>
                <a:spcPct val="90000"/>
              </a:lnSpc>
              <a:spcBef>
                <a:spcPts val="0"/>
              </a:spcBef>
              <a:spcAft>
                <a:spcPts val="0"/>
              </a:spcAft>
              <a:buClr>
                <a:schemeClr val="dk1"/>
              </a:buClr>
              <a:buSzPts val="2400"/>
              <a:buNone/>
            </a:pPr>
            <a:r>
              <a:rPr lang="en-US" dirty="0" smtClean="0"/>
              <a:t>Learning Experiences</a:t>
            </a:r>
          </a:p>
          <a:p>
            <a:pPr marL="0" lvl="0" indent="0" algn="l" rtl="0">
              <a:lnSpc>
                <a:spcPct val="90000"/>
              </a:lnSpc>
              <a:spcBef>
                <a:spcPts val="0"/>
              </a:spcBef>
              <a:spcAft>
                <a:spcPts val="0"/>
              </a:spcAft>
              <a:buClr>
                <a:schemeClr val="dk1"/>
              </a:buClr>
              <a:buSzPts val="2400"/>
              <a:buNone/>
            </a:pPr>
            <a:r>
              <a:rPr lang="en-US" dirty="0" err="1" smtClean="0"/>
              <a:t>www.learnxp.com</a:t>
            </a:r>
            <a:endParaRPr dirty="0"/>
          </a:p>
        </p:txBody>
      </p:sp>
      <p:pic>
        <p:nvPicPr>
          <p:cNvPr id="770" name="Google Shape;770;p15"/>
          <p:cNvPicPr preferRelativeResize="0">
            <a:picLocks noGrp="1"/>
          </p:cNvPicPr>
          <p:nvPr>
            <p:ph type="pic" idx="2"/>
          </p:nvPr>
        </p:nvPicPr>
        <p:blipFill rotWithShape="1">
          <a:blip r:embed="rId3">
            <a:alphaModFix/>
          </a:blip>
          <a:srcRect l="11871" r="7701"/>
          <a:stretch/>
        </p:blipFill>
        <p:spPr>
          <a:xfrm>
            <a:off x="6096000" y="1248495"/>
            <a:ext cx="4255500" cy="3968100"/>
          </a:xfrm>
          <a:prstGeom prst="ellipse">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5" name="Rectangle 4"/>
          <p:cNvSpPr/>
          <p:nvPr/>
        </p:nvSpPr>
        <p:spPr>
          <a:xfrm>
            <a:off x="9104899" y="5278382"/>
            <a:ext cx="3087101" cy="15418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 name="Google Shape;1230;p25"/>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lvl="0"/>
            <a:r>
              <a:rPr lang="en-US" dirty="0">
                <a:solidFill>
                  <a:srgbClr val="00B0F0"/>
                </a:solidFill>
              </a:rPr>
              <a:t>Advantage: </a:t>
            </a:r>
            <a:r>
              <a:rPr lang="en-US" dirty="0" smtClean="0">
                <a:solidFill>
                  <a:srgbClr val="00B0F0"/>
                </a:solidFill>
              </a:rPr>
              <a:t>Hosting Options</a:t>
            </a:r>
            <a:endParaRPr dirty="0">
              <a:solidFill>
                <a:srgbClr val="00B0F0"/>
              </a:solidFill>
            </a:endParaRPr>
          </a:p>
        </p:txBody>
      </p:sp>
      <p:sp>
        <p:nvSpPr>
          <p:cNvPr id="1231" name="Google Shape;1231;p25"/>
          <p:cNvSpPr txBox="1">
            <a:spLocks noGrp="1"/>
          </p:cNvSpPr>
          <p:nvPr>
            <p:ph type="body" idx="1"/>
          </p:nvPr>
        </p:nvSpPr>
        <p:spPr>
          <a:xfrm>
            <a:off x="470103"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Vendor Cloud</a:t>
            </a:r>
            <a:endParaRPr dirty="0"/>
          </a:p>
        </p:txBody>
      </p:sp>
      <p:sp>
        <p:nvSpPr>
          <p:cNvPr id="1232" name="Google Shape;1232;p25"/>
          <p:cNvSpPr txBox="1">
            <a:spLocks noGrp="1"/>
          </p:cNvSpPr>
          <p:nvPr>
            <p:ph type="body" idx="2"/>
          </p:nvPr>
        </p:nvSpPr>
        <p:spPr>
          <a:xfrm>
            <a:off x="470103"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Vendor upgrade</a:t>
            </a:r>
          </a:p>
          <a:p>
            <a:pPr marL="228600" lvl="0" indent="-228600" algn="l" rtl="0">
              <a:lnSpc>
                <a:spcPct val="90000"/>
              </a:lnSpc>
              <a:spcBef>
                <a:spcPts val="0"/>
              </a:spcBef>
              <a:spcAft>
                <a:spcPts val="0"/>
              </a:spcAft>
              <a:buClr>
                <a:schemeClr val="dk1"/>
              </a:buClr>
              <a:buSzPts val="1800"/>
              <a:buFont typeface="Arial"/>
              <a:buChar char="•"/>
            </a:pPr>
            <a:r>
              <a:rPr lang="en-US" sz="2400" dirty="0" smtClean="0"/>
              <a:t>Vendor performance monitoring</a:t>
            </a:r>
          </a:p>
          <a:p>
            <a:pPr marL="228600" lvl="0" indent="-228600" algn="l" rtl="0">
              <a:lnSpc>
                <a:spcPct val="90000"/>
              </a:lnSpc>
              <a:spcBef>
                <a:spcPts val="0"/>
              </a:spcBef>
              <a:spcAft>
                <a:spcPts val="0"/>
              </a:spcAft>
              <a:buClr>
                <a:schemeClr val="dk1"/>
              </a:buClr>
              <a:buSzPts val="1800"/>
              <a:buFont typeface="Arial"/>
              <a:buChar char="•"/>
            </a:pPr>
            <a:r>
              <a:rPr lang="en-US" sz="2400" dirty="0" smtClean="0"/>
              <a:t>Regular meetings with your vendor</a:t>
            </a:r>
          </a:p>
          <a:p>
            <a:pPr marL="228600" lvl="0" indent="-228600" algn="l" rtl="0">
              <a:lnSpc>
                <a:spcPct val="90000"/>
              </a:lnSpc>
              <a:spcBef>
                <a:spcPts val="0"/>
              </a:spcBef>
              <a:spcAft>
                <a:spcPts val="0"/>
              </a:spcAft>
              <a:buClr>
                <a:schemeClr val="dk1"/>
              </a:buClr>
              <a:buSzPts val="1800"/>
              <a:buFont typeface="Arial"/>
              <a:buChar char="•"/>
            </a:pPr>
            <a:r>
              <a:rPr lang="en-US" sz="2400" dirty="0" smtClean="0"/>
              <a:t>You can commission feature requests</a:t>
            </a:r>
          </a:p>
          <a:p>
            <a:pPr marL="228600" lvl="0" indent="-228600" algn="l" rtl="0">
              <a:lnSpc>
                <a:spcPct val="90000"/>
              </a:lnSpc>
              <a:spcBef>
                <a:spcPts val="0"/>
              </a:spcBef>
              <a:spcAft>
                <a:spcPts val="0"/>
              </a:spcAft>
              <a:buClr>
                <a:schemeClr val="dk1"/>
              </a:buClr>
              <a:buSzPts val="1800"/>
              <a:buFont typeface="Arial"/>
              <a:buChar char="•"/>
            </a:pPr>
            <a:endParaRPr dirty="0"/>
          </a:p>
        </p:txBody>
      </p:sp>
      <p:sp>
        <p:nvSpPr>
          <p:cNvPr id="1233" name="Google Shape;1233;p25"/>
          <p:cNvSpPr txBox="1">
            <a:spLocks noGrp="1"/>
          </p:cNvSpPr>
          <p:nvPr>
            <p:ph type="body" idx="3"/>
          </p:nvPr>
        </p:nvSpPr>
        <p:spPr>
          <a:xfrm>
            <a:off x="4322520"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solidFill>
                  <a:srgbClr val="00B0F0"/>
                </a:solidFill>
              </a:rPr>
              <a:t>Local Hosting</a:t>
            </a:r>
            <a:endParaRPr dirty="0">
              <a:solidFill>
                <a:srgbClr val="00B0F0"/>
              </a:solidFill>
            </a:endParaRPr>
          </a:p>
        </p:txBody>
      </p:sp>
      <p:sp>
        <p:nvSpPr>
          <p:cNvPr id="1234" name="Google Shape;1234;p25"/>
          <p:cNvSpPr txBox="1">
            <a:spLocks noGrp="1"/>
          </p:cNvSpPr>
          <p:nvPr>
            <p:ph type="body" idx="4"/>
          </p:nvPr>
        </p:nvSpPr>
        <p:spPr>
          <a:xfrm>
            <a:off x="4322520" y="2410736"/>
            <a:ext cx="3534208" cy="3295650"/>
          </a:xfrm>
          <a:prstGeom prst="rect">
            <a:avLst/>
          </a:prstGeom>
          <a:noFill/>
          <a:ln>
            <a:noFill/>
          </a:ln>
        </p:spPr>
        <p:txBody>
          <a:bodyPr spcFirstLastPara="1" wrap="square" lIns="91425" tIns="45700" rIns="91425" bIns="45700" anchor="t" anchorCtr="0">
            <a:noAutofit/>
          </a:bodyPr>
          <a:lstStyle/>
          <a:p>
            <a:pPr marL="228600" lvl="0" indent="-228600">
              <a:spcBef>
                <a:spcPts val="0"/>
              </a:spcBef>
            </a:pPr>
            <a:r>
              <a:rPr lang="en-US" sz="2400" dirty="0" smtClean="0"/>
              <a:t>Physical Hardware</a:t>
            </a:r>
            <a:endParaRPr lang="en-US" sz="2400" dirty="0"/>
          </a:p>
          <a:p>
            <a:pPr marL="800100" lvl="1" indent="-342900">
              <a:spcBef>
                <a:spcPts val="0"/>
              </a:spcBef>
              <a:buFont typeface="Arial" charset="0"/>
              <a:buChar char="•"/>
            </a:pPr>
            <a:r>
              <a:rPr lang="en-US" dirty="0" smtClean="0"/>
              <a:t>Linux</a:t>
            </a:r>
          </a:p>
          <a:p>
            <a:pPr marL="800100" lvl="1" indent="-342900">
              <a:spcBef>
                <a:spcPts val="0"/>
              </a:spcBef>
              <a:buFont typeface="Arial" charset="0"/>
              <a:buChar char="•"/>
            </a:pPr>
            <a:r>
              <a:rPr lang="en-US" dirty="0" smtClean="0"/>
              <a:t>Docker </a:t>
            </a:r>
            <a:r>
              <a:rPr lang="en-US" sz="2400" dirty="0" smtClean="0"/>
              <a:t>Images</a:t>
            </a:r>
            <a:endParaRPr lang="en-US" sz="2400" dirty="0"/>
          </a:p>
          <a:p>
            <a:pPr marL="228600" lvl="0" indent="-228600">
              <a:spcBef>
                <a:spcPts val="0"/>
              </a:spcBef>
            </a:pPr>
            <a:r>
              <a:rPr lang="en-US" sz="2400" dirty="0" smtClean="0"/>
              <a:t>Locally Owned </a:t>
            </a:r>
          </a:p>
          <a:p>
            <a:pPr marL="800100" lvl="1" indent="-342900">
              <a:spcBef>
                <a:spcPts val="0"/>
              </a:spcBef>
              <a:buFont typeface="Arial" charset="0"/>
              <a:buChar char="•"/>
            </a:pPr>
            <a:r>
              <a:rPr lang="en-US" dirty="0" smtClean="0"/>
              <a:t>Digital Ocean</a:t>
            </a:r>
          </a:p>
          <a:p>
            <a:pPr marL="800100" lvl="1" indent="-342900">
              <a:spcBef>
                <a:spcPts val="0"/>
              </a:spcBef>
              <a:buFont typeface="Arial" charset="0"/>
              <a:buChar char="•"/>
            </a:pPr>
            <a:r>
              <a:rPr lang="en-US" dirty="0" smtClean="0"/>
              <a:t>Amazon </a:t>
            </a:r>
            <a:r>
              <a:rPr lang="mr-IN" dirty="0" smtClean="0"/>
              <a:t>–</a:t>
            </a:r>
            <a:r>
              <a:rPr lang="en-US" dirty="0" smtClean="0"/>
              <a:t> AMIs</a:t>
            </a:r>
          </a:p>
          <a:p>
            <a:pPr marL="342900">
              <a:spcBef>
                <a:spcPts val="0"/>
              </a:spcBef>
              <a:buFont typeface="Arial" charset="0"/>
              <a:buChar char="•"/>
            </a:pPr>
            <a:r>
              <a:rPr lang="en-US" sz="2400" dirty="0" smtClean="0"/>
              <a:t>Quarterly releases</a:t>
            </a:r>
          </a:p>
        </p:txBody>
      </p:sp>
      <p:sp>
        <p:nvSpPr>
          <p:cNvPr id="1235" name="Google Shape;1235;p25"/>
          <p:cNvSpPr txBox="1">
            <a:spLocks noGrp="1"/>
          </p:cNvSpPr>
          <p:nvPr>
            <p:ph type="body" idx="5"/>
          </p:nvPr>
        </p:nvSpPr>
        <p:spPr>
          <a:xfrm>
            <a:off x="8174937"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solidFill>
                  <a:srgbClr val="00B0F0"/>
                </a:solidFill>
              </a:rPr>
              <a:t>Enterprise On Site**</a:t>
            </a:r>
            <a:endParaRPr dirty="0">
              <a:solidFill>
                <a:srgbClr val="00B0F0"/>
              </a:solidFill>
            </a:endParaRPr>
          </a:p>
        </p:txBody>
      </p:sp>
      <p:sp>
        <p:nvSpPr>
          <p:cNvPr id="1236" name="Google Shape;1236;p25"/>
          <p:cNvSpPr txBox="1">
            <a:spLocks noGrp="1"/>
          </p:cNvSpPr>
          <p:nvPr>
            <p:ph type="body" idx="6"/>
          </p:nvPr>
        </p:nvSpPr>
        <p:spPr>
          <a:xfrm>
            <a:off x="8174937"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Physical or Locally Owned Cloud Hardware</a:t>
            </a:r>
          </a:p>
          <a:p>
            <a:pPr marL="228600" lvl="0" indent="-228600" algn="l" rtl="0">
              <a:lnSpc>
                <a:spcPct val="90000"/>
              </a:lnSpc>
              <a:spcBef>
                <a:spcPts val="0"/>
              </a:spcBef>
              <a:spcAft>
                <a:spcPts val="0"/>
              </a:spcAft>
              <a:buClr>
                <a:schemeClr val="dk1"/>
              </a:buClr>
              <a:buSzPts val="1800"/>
              <a:buFont typeface="Arial"/>
              <a:buChar char="•"/>
            </a:pPr>
            <a:r>
              <a:rPr lang="en-US" sz="2400" dirty="0" smtClean="0"/>
              <a:t>Vendor does upgrades</a:t>
            </a:r>
          </a:p>
          <a:p>
            <a:pPr marL="228600" lvl="0" indent="-228600" algn="l" rtl="0">
              <a:lnSpc>
                <a:spcPct val="90000"/>
              </a:lnSpc>
              <a:spcBef>
                <a:spcPts val="0"/>
              </a:spcBef>
              <a:spcAft>
                <a:spcPts val="0"/>
              </a:spcAft>
              <a:buClr>
                <a:schemeClr val="dk1"/>
              </a:buClr>
              <a:buSzPts val="1800"/>
              <a:buFont typeface="Arial"/>
              <a:buChar char="•"/>
            </a:pPr>
            <a:r>
              <a:rPr lang="en-US" sz="2400" dirty="0" smtClean="0"/>
              <a:t>Vendor does tuning / monitoring</a:t>
            </a:r>
          </a:p>
          <a:p>
            <a:pPr marL="228600" lvl="0" indent="-228600" algn="l" rtl="0">
              <a:lnSpc>
                <a:spcPct val="90000"/>
              </a:lnSpc>
              <a:spcBef>
                <a:spcPts val="0"/>
              </a:spcBef>
              <a:spcAft>
                <a:spcPts val="0"/>
              </a:spcAft>
              <a:buClr>
                <a:schemeClr val="dk1"/>
              </a:buClr>
              <a:buSzPts val="1800"/>
              <a:buFont typeface="Arial"/>
              <a:buChar char="•"/>
            </a:pPr>
            <a:r>
              <a:rPr lang="en-US" sz="2400" dirty="0" smtClean="0"/>
              <a:t>Local hosting + Support</a:t>
            </a:r>
            <a:endParaRPr sz="2400" dirty="0"/>
          </a:p>
        </p:txBody>
      </p:sp>
      <p:grpSp>
        <p:nvGrpSpPr>
          <p:cNvPr id="6" name="Group 5"/>
          <p:cNvGrpSpPr/>
          <p:nvPr/>
        </p:nvGrpSpPr>
        <p:grpSpPr>
          <a:xfrm>
            <a:off x="1670093" y="5145476"/>
            <a:ext cx="8839061" cy="646331"/>
            <a:chOff x="1893389" y="5168654"/>
            <a:chExt cx="8839061" cy="646331"/>
          </a:xfrm>
        </p:grpSpPr>
        <p:sp>
          <p:nvSpPr>
            <p:cNvPr id="2" name="TextBox 1"/>
            <p:cNvSpPr txBox="1"/>
            <p:nvPr/>
          </p:nvSpPr>
          <p:spPr>
            <a:xfrm>
              <a:off x="2294828" y="5168654"/>
              <a:ext cx="7961612" cy="646331"/>
            </a:xfrm>
            <a:prstGeom prst="rect">
              <a:avLst/>
            </a:prstGeom>
            <a:noFill/>
          </p:spPr>
          <p:txBody>
            <a:bodyPr wrap="square" rtlCol="0">
              <a:spAutoFit/>
            </a:bodyPr>
            <a:lstStyle/>
            <a:p>
              <a:pPr algn="ctr"/>
              <a:r>
                <a:rPr lang="en-US" sz="1800" dirty="0" smtClean="0">
                  <a:solidFill>
                    <a:srgbClr val="00B0F0"/>
                  </a:solidFill>
                </a:rPr>
                <a:t>Because we all share one version of Sakai you can move between these choices with no data lost, conversion or outage.</a:t>
              </a:r>
              <a:endParaRPr lang="en-US" sz="1800" dirty="0">
                <a:solidFill>
                  <a:srgbClr val="00B0F0"/>
                </a:solidFill>
              </a:endParaRPr>
            </a:p>
          </p:txBody>
        </p:sp>
        <p:sp>
          <p:nvSpPr>
            <p:cNvPr id="3" name="Right Arrow 2"/>
            <p:cNvSpPr/>
            <p:nvPr/>
          </p:nvSpPr>
          <p:spPr>
            <a:xfrm>
              <a:off x="10191860" y="5322303"/>
              <a:ext cx="540590" cy="420624"/>
            </a:xfrm>
            <a:prstGeom prst="rightArrow">
              <a:avLst/>
            </a:prstGeom>
            <a:solidFill>
              <a:schemeClr val="accent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11" name="Right Arrow 10"/>
            <p:cNvSpPr/>
            <p:nvPr/>
          </p:nvSpPr>
          <p:spPr>
            <a:xfrm flipH="1">
              <a:off x="1893389" y="5281507"/>
              <a:ext cx="540590" cy="420624"/>
            </a:xfrm>
            <a:prstGeom prst="rightArrow">
              <a:avLst/>
            </a:prstGeom>
            <a:solidFill>
              <a:schemeClr val="accent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4627" y="5925807"/>
            <a:ext cx="2877964" cy="802952"/>
          </a:xfrm>
          <a:prstGeom prst="rect">
            <a:avLst/>
          </a:prstGeom>
        </p:spPr>
      </p:pic>
    </p:spTree>
    <p:extLst>
      <p:ext uri="{BB962C8B-B14F-4D97-AF65-F5344CB8AC3E}">
        <p14:creationId xmlns:p14="http://schemas.microsoft.com/office/powerpoint/2010/main" val="4484305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26"/>
          <p:cNvSpPr txBox="1">
            <a:spLocks noGrp="1"/>
          </p:cNvSpPr>
          <p:nvPr>
            <p:ph type="title"/>
          </p:nvPr>
        </p:nvSpPr>
        <p:spPr>
          <a:xfrm>
            <a:off x="6562063" y="401247"/>
            <a:ext cx="4617803" cy="1154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a:solidFill>
                  <a:srgbClr val="00B0F0"/>
                </a:solidFill>
              </a:rPr>
              <a:t>Summary</a:t>
            </a:r>
            <a:endParaRPr dirty="0">
              <a:solidFill>
                <a:srgbClr val="00B0F0"/>
              </a:solidFill>
            </a:endParaRPr>
          </a:p>
        </p:txBody>
      </p:sp>
      <p:pic>
        <p:nvPicPr>
          <p:cNvPr id="1243" name="Google Shape;1243;p26"/>
          <p:cNvPicPr preferRelativeResize="0">
            <a:picLocks noGrp="1"/>
          </p:cNvPicPr>
          <p:nvPr>
            <p:ph type="pic" idx="2"/>
          </p:nvPr>
        </p:nvPicPr>
        <p:blipFill rotWithShape="1">
          <a:blip r:embed="rId3">
            <a:alphaModFix/>
          </a:blip>
          <a:srcRect l="6008" t="115" r="19329" b="6777"/>
          <a:stretch/>
        </p:blipFill>
        <p:spPr>
          <a:xfrm>
            <a:off x="677064" y="809894"/>
            <a:ext cx="3066261" cy="2955646"/>
          </a:xfrm>
          <a:prstGeom prst="rect">
            <a:avLst/>
          </a:prstGeom>
          <a:noFill/>
          <a:ln>
            <a:noFill/>
          </a:ln>
        </p:spPr>
      </p:pic>
      <p:pic>
        <p:nvPicPr>
          <p:cNvPr id="1244" name="Google Shape;1244;p26" descr="Unicorn Biscuit Colorful"/>
          <p:cNvPicPr preferRelativeResize="0">
            <a:picLocks noGrp="1"/>
          </p:cNvPicPr>
          <p:nvPr>
            <p:ph type="pic" idx="3"/>
          </p:nvPr>
        </p:nvPicPr>
        <p:blipFill rotWithShape="1">
          <a:blip r:embed="rId4">
            <a:alphaModFix/>
          </a:blip>
          <a:srcRect/>
          <a:stretch/>
        </p:blipFill>
        <p:spPr>
          <a:xfrm>
            <a:off x="3820701" y="1675969"/>
            <a:ext cx="2167719" cy="2167719"/>
          </a:xfrm>
          <a:prstGeom prst="rect">
            <a:avLst/>
          </a:prstGeom>
          <a:noFill/>
          <a:ln>
            <a:noFill/>
          </a:ln>
        </p:spPr>
      </p:pic>
      <p:pic>
        <p:nvPicPr>
          <p:cNvPr id="1245" name="Google Shape;1245;p26"/>
          <p:cNvPicPr preferRelativeResize="0">
            <a:picLocks noGrp="1"/>
          </p:cNvPicPr>
          <p:nvPr>
            <p:ph type="pic" idx="4"/>
          </p:nvPr>
        </p:nvPicPr>
        <p:blipFill rotWithShape="1">
          <a:blip r:embed="rId5">
            <a:alphaModFix/>
          </a:blip>
          <a:srcRect l="15120" r="15120"/>
          <a:stretch/>
        </p:blipFill>
        <p:spPr>
          <a:xfrm>
            <a:off x="2400300" y="3621378"/>
            <a:ext cx="2389030" cy="2389030"/>
          </a:xfrm>
          <a:prstGeom prst="rect">
            <a:avLst/>
          </a:prstGeom>
          <a:noFill/>
          <a:ln>
            <a:noFill/>
          </a:ln>
        </p:spPr>
      </p:pic>
      <p:sp>
        <p:nvSpPr>
          <p:cNvPr id="1246" name="Google Shape;1246;p26"/>
          <p:cNvSpPr txBox="1">
            <a:spLocks noGrp="1"/>
          </p:cNvSpPr>
          <p:nvPr>
            <p:ph type="body" idx="1"/>
          </p:nvPr>
        </p:nvSpPr>
        <p:spPr>
          <a:xfrm>
            <a:off x="6562065" y="1820369"/>
            <a:ext cx="4590487" cy="39713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sz="2400" dirty="0" smtClean="0"/>
              <a:t>When you adopt Sakai you become an important part of our community.  You have a range of  hosting choices with the option to move between hosting options with no data loss and barely an outage.  With local and enterprise on premises hosting you can maintain 100% control over your learners learning data.</a:t>
            </a:r>
            <a:endParaRPr sz="2400" dirty="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4627" y="5925807"/>
            <a:ext cx="2877964" cy="802952"/>
          </a:xfrm>
          <a:prstGeom prst="rect">
            <a:avLst/>
          </a:prstGeom>
        </p:spPr>
      </p:pic>
    </p:spTree>
    <p:extLst>
      <p:ext uri="{BB962C8B-B14F-4D97-AF65-F5344CB8AC3E}">
        <p14:creationId xmlns:p14="http://schemas.microsoft.com/office/powerpoint/2010/main" val="8498312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18"/>
          <p:cNvSpPr txBox="1">
            <a:spLocks noGrp="1"/>
          </p:cNvSpPr>
          <p:nvPr>
            <p:ph type="ctrTitle"/>
          </p:nvPr>
        </p:nvSpPr>
        <p:spPr>
          <a:xfrm>
            <a:off x="2545517" y="2193085"/>
            <a:ext cx="3624471" cy="316529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Font typeface="Source Sans Pro"/>
              <a:buNone/>
            </a:pPr>
            <a:r>
              <a:rPr lang="en-US" dirty="0" smtClean="0"/>
              <a:t>But there is more...</a:t>
            </a:r>
            <a:endParaRPr dirty="0"/>
          </a:p>
        </p:txBody>
      </p:sp>
      <p:pic>
        <p:nvPicPr>
          <p:cNvPr id="1135" name="Google Shape;1135;p18"/>
          <p:cNvPicPr preferRelativeResize="0">
            <a:picLocks noGrp="1"/>
          </p:cNvPicPr>
          <p:nvPr>
            <p:ph type="pic" idx="2"/>
          </p:nvPr>
        </p:nvPicPr>
        <p:blipFill rotWithShape="1">
          <a:blip r:embed="rId3">
            <a:alphaModFix/>
          </a:blip>
          <a:srcRect/>
          <a:stretch/>
        </p:blipFill>
        <p:spPr>
          <a:xfrm>
            <a:off x="6536411" y="254456"/>
            <a:ext cx="4203600" cy="4203600"/>
          </a:xfrm>
          <a:prstGeom prst="ellipse">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pic>
        <p:nvPicPr>
          <p:cNvPr id="1135" name="Google Shape;1135;p18"/>
          <p:cNvPicPr preferRelativeResize="0">
            <a:picLocks noGrp="1"/>
          </p:cNvPicPr>
          <p:nvPr>
            <p:ph type="pic" idx="2"/>
          </p:nvPr>
        </p:nvPicPr>
        <p:blipFill rotWithShape="1">
          <a:blip r:embed="rId3">
            <a:alphaModFix/>
          </a:blip>
          <a:srcRect/>
          <a:stretch/>
        </p:blipFill>
        <p:spPr>
          <a:xfrm>
            <a:off x="6536411" y="254456"/>
            <a:ext cx="4203600" cy="4203600"/>
          </a:xfrm>
          <a:prstGeom prst="ellipse">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3085" y="3373854"/>
            <a:ext cx="3996363" cy="866132"/>
          </a:xfrm>
          <a:prstGeom prst="rect">
            <a:avLst/>
          </a:prstGeom>
          <a:solidFill>
            <a:schemeClr val="tx1"/>
          </a:solidFill>
          <a:ln>
            <a:solidFill>
              <a:schemeClr val="tx1"/>
            </a:solidFill>
          </a:ln>
        </p:spPr>
      </p:pic>
    </p:spTree>
    <p:extLst>
      <p:ext uri="{BB962C8B-B14F-4D97-AF65-F5344CB8AC3E}">
        <p14:creationId xmlns:p14="http://schemas.microsoft.com/office/powerpoint/2010/main" val="9820431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5" name="Rectangle 4"/>
          <p:cNvSpPr/>
          <p:nvPr/>
        </p:nvSpPr>
        <p:spPr>
          <a:xfrm>
            <a:off x="9253728" y="4590288"/>
            <a:ext cx="2773626" cy="2154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 name="Google Shape;1230;p25"/>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FF0000"/>
                </a:solidFill>
              </a:rPr>
              <a:t>Cloud LMS Conundrum...</a:t>
            </a:r>
            <a:endParaRPr dirty="0">
              <a:solidFill>
                <a:srgbClr val="FF0000"/>
              </a:solidFill>
            </a:endParaRPr>
          </a:p>
        </p:txBody>
      </p:sp>
      <p:sp>
        <p:nvSpPr>
          <p:cNvPr id="1231" name="Google Shape;1231;p25"/>
          <p:cNvSpPr txBox="1">
            <a:spLocks noGrp="1"/>
          </p:cNvSpPr>
          <p:nvPr>
            <p:ph type="body" idx="1"/>
          </p:nvPr>
        </p:nvSpPr>
        <p:spPr>
          <a:xfrm>
            <a:off x="470103"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Campus IT</a:t>
            </a:r>
            <a:endParaRPr dirty="0"/>
          </a:p>
        </p:txBody>
      </p:sp>
      <p:sp>
        <p:nvSpPr>
          <p:cNvPr id="1232" name="Google Shape;1232;p25"/>
          <p:cNvSpPr txBox="1">
            <a:spLocks noGrp="1"/>
          </p:cNvSpPr>
          <p:nvPr>
            <p:ph type="body" idx="2"/>
          </p:nvPr>
        </p:nvSpPr>
        <p:spPr>
          <a:xfrm>
            <a:off x="470103"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Simplicity (for IT)</a:t>
            </a:r>
          </a:p>
          <a:p>
            <a:pPr marL="228600" lvl="0" indent="-228600" algn="l" rtl="0">
              <a:lnSpc>
                <a:spcPct val="90000"/>
              </a:lnSpc>
              <a:spcBef>
                <a:spcPts val="0"/>
              </a:spcBef>
              <a:spcAft>
                <a:spcPts val="0"/>
              </a:spcAft>
              <a:buClr>
                <a:schemeClr val="dk1"/>
              </a:buClr>
              <a:buSzPts val="1800"/>
              <a:buFont typeface="Arial"/>
              <a:buChar char="•"/>
            </a:pPr>
            <a:r>
              <a:rPr lang="en-US" sz="2400" dirty="0" smtClean="0"/>
              <a:t>Stability</a:t>
            </a:r>
          </a:p>
          <a:p>
            <a:pPr marL="228600" lvl="0" indent="-228600" algn="l" rtl="0">
              <a:lnSpc>
                <a:spcPct val="90000"/>
              </a:lnSpc>
              <a:spcBef>
                <a:spcPts val="0"/>
              </a:spcBef>
              <a:spcAft>
                <a:spcPts val="0"/>
              </a:spcAft>
              <a:buClr>
                <a:schemeClr val="dk1"/>
              </a:buClr>
              <a:buSzPts val="1800"/>
              <a:buFont typeface="Arial"/>
              <a:buChar char="•"/>
            </a:pPr>
            <a:r>
              <a:rPr lang="en-US" sz="2400" dirty="0" smtClean="0"/>
              <a:t>Scalability</a:t>
            </a:r>
          </a:p>
        </p:txBody>
      </p:sp>
      <p:sp>
        <p:nvSpPr>
          <p:cNvPr id="1233" name="Google Shape;1233;p25"/>
          <p:cNvSpPr txBox="1">
            <a:spLocks noGrp="1"/>
          </p:cNvSpPr>
          <p:nvPr>
            <p:ph type="body" idx="3"/>
          </p:nvPr>
        </p:nvSpPr>
        <p:spPr>
          <a:xfrm>
            <a:off x="4322520"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Most Faculty</a:t>
            </a:r>
            <a:endParaRPr dirty="0"/>
          </a:p>
        </p:txBody>
      </p:sp>
      <p:sp>
        <p:nvSpPr>
          <p:cNvPr id="1234" name="Google Shape;1234;p25"/>
          <p:cNvSpPr txBox="1">
            <a:spLocks noGrp="1"/>
          </p:cNvSpPr>
          <p:nvPr>
            <p:ph type="body" idx="4"/>
          </p:nvPr>
        </p:nvSpPr>
        <p:spPr>
          <a:xfrm>
            <a:off x="4322520"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Upload PowerPoint</a:t>
            </a:r>
          </a:p>
          <a:p>
            <a:pPr marL="228600" lvl="0" indent="-228600" algn="l" rtl="0">
              <a:lnSpc>
                <a:spcPct val="90000"/>
              </a:lnSpc>
              <a:spcBef>
                <a:spcPts val="0"/>
              </a:spcBef>
              <a:spcAft>
                <a:spcPts val="0"/>
              </a:spcAft>
              <a:buClr>
                <a:schemeClr val="dk1"/>
              </a:buClr>
              <a:buSzPts val="1800"/>
              <a:buFont typeface="Arial"/>
              <a:buChar char="•"/>
            </a:pPr>
            <a:r>
              <a:rPr lang="en-US" sz="2400" dirty="0" smtClean="0"/>
              <a:t>Have a Gradebook</a:t>
            </a:r>
          </a:p>
          <a:p>
            <a:pPr marL="228600" lvl="0" indent="-228600" algn="l" rtl="0">
              <a:lnSpc>
                <a:spcPct val="90000"/>
              </a:lnSpc>
              <a:spcBef>
                <a:spcPts val="0"/>
              </a:spcBef>
              <a:spcAft>
                <a:spcPts val="0"/>
              </a:spcAft>
              <a:buClr>
                <a:schemeClr val="dk1"/>
              </a:buClr>
              <a:buSzPts val="1800"/>
              <a:buFont typeface="Arial"/>
              <a:buChar char="•"/>
            </a:pPr>
            <a:r>
              <a:rPr lang="en-US" sz="2400" dirty="0" smtClean="0"/>
              <a:t>Have a Due Dates</a:t>
            </a:r>
          </a:p>
          <a:p>
            <a:pPr marL="228600" lvl="0" indent="-228600" algn="l" rtl="0">
              <a:lnSpc>
                <a:spcPct val="90000"/>
              </a:lnSpc>
              <a:spcBef>
                <a:spcPts val="0"/>
              </a:spcBef>
              <a:spcAft>
                <a:spcPts val="0"/>
              </a:spcAft>
              <a:buClr>
                <a:schemeClr val="dk1"/>
              </a:buClr>
              <a:buSzPts val="1800"/>
              <a:buFont typeface="Arial"/>
              <a:buChar char="•"/>
            </a:pPr>
            <a:r>
              <a:rPr lang="en-US" sz="2400" dirty="0" smtClean="0"/>
              <a:t>Don't move my cheese</a:t>
            </a:r>
            <a:endParaRPr sz="2400" dirty="0"/>
          </a:p>
        </p:txBody>
      </p:sp>
      <p:sp>
        <p:nvSpPr>
          <p:cNvPr id="1235" name="Google Shape;1235;p25"/>
          <p:cNvSpPr txBox="1">
            <a:spLocks noGrp="1"/>
          </p:cNvSpPr>
          <p:nvPr>
            <p:ph type="body" idx="5"/>
          </p:nvPr>
        </p:nvSpPr>
        <p:spPr>
          <a:xfrm>
            <a:off x="8174937"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solidFill>
                  <a:srgbClr val="00B0F0"/>
                </a:solidFill>
              </a:rPr>
              <a:t>A Few Faculty</a:t>
            </a:r>
            <a:endParaRPr dirty="0">
              <a:solidFill>
                <a:srgbClr val="00B0F0"/>
              </a:solidFill>
            </a:endParaRPr>
          </a:p>
        </p:txBody>
      </p:sp>
      <p:sp>
        <p:nvSpPr>
          <p:cNvPr id="1236" name="Google Shape;1236;p25"/>
          <p:cNvSpPr txBox="1">
            <a:spLocks noGrp="1"/>
          </p:cNvSpPr>
          <p:nvPr>
            <p:ph type="body" idx="6"/>
          </p:nvPr>
        </p:nvSpPr>
        <p:spPr>
          <a:xfrm>
            <a:off x="8174937"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I have an idea...</a:t>
            </a:r>
          </a:p>
          <a:p>
            <a:pPr marL="228600" lvl="0" indent="-228600" algn="l" rtl="0">
              <a:lnSpc>
                <a:spcPct val="90000"/>
              </a:lnSpc>
              <a:spcBef>
                <a:spcPts val="0"/>
              </a:spcBef>
              <a:spcAft>
                <a:spcPts val="0"/>
              </a:spcAft>
              <a:buClr>
                <a:schemeClr val="dk1"/>
              </a:buClr>
              <a:buSzPts val="1800"/>
              <a:buFont typeface="Arial"/>
              <a:buChar char="•"/>
            </a:pPr>
            <a:r>
              <a:rPr lang="en-US" sz="2400" dirty="0" smtClean="0"/>
              <a:t>Is there a feature for...?</a:t>
            </a:r>
          </a:p>
          <a:p>
            <a:pPr marL="228600" lvl="0" indent="-228600" algn="l" rtl="0">
              <a:lnSpc>
                <a:spcPct val="90000"/>
              </a:lnSpc>
              <a:spcBef>
                <a:spcPts val="0"/>
              </a:spcBef>
              <a:spcAft>
                <a:spcPts val="0"/>
              </a:spcAft>
              <a:buClr>
                <a:schemeClr val="dk1"/>
              </a:buClr>
              <a:buSzPts val="1800"/>
              <a:buFont typeface="Arial"/>
              <a:buChar char="•"/>
            </a:pPr>
            <a:r>
              <a:rPr lang="en-US" sz="2400" dirty="0" smtClean="0"/>
              <a:t>Can I talk to an expert on the LMS?</a:t>
            </a:r>
          </a:p>
          <a:p>
            <a:pPr marL="228600" lvl="0" indent="-228600" algn="l" rtl="0">
              <a:lnSpc>
                <a:spcPct val="90000"/>
              </a:lnSpc>
              <a:spcBef>
                <a:spcPts val="0"/>
              </a:spcBef>
              <a:spcAft>
                <a:spcPts val="0"/>
              </a:spcAft>
              <a:buClr>
                <a:schemeClr val="dk1"/>
              </a:buClr>
              <a:buSzPts val="1800"/>
              <a:buFont typeface="Arial"/>
              <a:buChar char="•"/>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6418" y="3577676"/>
            <a:ext cx="3166872" cy="316687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7908" y="2998387"/>
            <a:ext cx="2834640" cy="283464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7044" y="3850957"/>
            <a:ext cx="2620310" cy="262031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8178" y="6015787"/>
            <a:ext cx="2877964" cy="802952"/>
          </a:xfrm>
          <a:prstGeom prst="rect">
            <a:avLst/>
          </a:prstGeom>
        </p:spPr>
      </p:pic>
    </p:spTree>
    <p:extLst>
      <p:ext uri="{BB962C8B-B14F-4D97-AF65-F5344CB8AC3E}">
        <p14:creationId xmlns:p14="http://schemas.microsoft.com/office/powerpoint/2010/main" val="3844572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26"/>
          <p:cNvSpPr txBox="1">
            <a:spLocks noGrp="1"/>
          </p:cNvSpPr>
          <p:nvPr>
            <p:ph type="title"/>
          </p:nvPr>
        </p:nvSpPr>
        <p:spPr>
          <a:xfrm>
            <a:off x="6562063" y="401247"/>
            <a:ext cx="4617803" cy="1154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00B0F0"/>
                </a:solidFill>
              </a:rPr>
              <a:t>Sakai Plus</a:t>
            </a:r>
            <a:endParaRPr dirty="0">
              <a:solidFill>
                <a:srgbClr val="00B0F0"/>
              </a:solidFill>
            </a:endParaRPr>
          </a:p>
        </p:txBody>
      </p:sp>
      <p:pic>
        <p:nvPicPr>
          <p:cNvPr id="1243" name="Google Shape;1243;p26"/>
          <p:cNvPicPr preferRelativeResize="0">
            <a:picLocks noGrp="1"/>
          </p:cNvPicPr>
          <p:nvPr>
            <p:ph type="pic" idx="2"/>
          </p:nvPr>
        </p:nvPicPr>
        <p:blipFill rotWithShape="1">
          <a:blip r:embed="rId3">
            <a:alphaModFix/>
          </a:blip>
          <a:srcRect l="6008" t="115" r="19329" b="6777"/>
          <a:stretch/>
        </p:blipFill>
        <p:spPr>
          <a:xfrm>
            <a:off x="677064" y="809894"/>
            <a:ext cx="3066261" cy="2955646"/>
          </a:xfrm>
          <a:prstGeom prst="rect">
            <a:avLst/>
          </a:prstGeom>
          <a:noFill/>
          <a:ln>
            <a:noFill/>
          </a:ln>
        </p:spPr>
      </p:pic>
      <p:pic>
        <p:nvPicPr>
          <p:cNvPr id="1244" name="Google Shape;1244;p26" descr="Unicorn Biscuit Colorful"/>
          <p:cNvPicPr preferRelativeResize="0">
            <a:picLocks noGrp="1"/>
          </p:cNvPicPr>
          <p:nvPr>
            <p:ph type="pic" idx="3"/>
          </p:nvPr>
        </p:nvPicPr>
        <p:blipFill rotWithShape="1">
          <a:blip r:embed="rId4">
            <a:alphaModFix/>
          </a:blip>
          <a:srcRect/>
          <a:stretch/>
        </p:blipFill>
        <p:spPr>
          <a:xfrm>
            <a:off x="3820701" y="1675969"/>
            <a:ext cx="2167719" cy="2167719"/>
          </a:xfrm>
          <a:prstGeom prst="rect">
            <a:avLst/>
          </a:prstGeom>
          <a:noFill/>
          <a:ln>
            <a:noFill/>
          </a:ln>
        </p:spPr>
      </p:pic>
      <p:pic>
        <p:nvPicPr>
          <p:cNvPr id="1245" name="Google Shape;1245;p26"/>
          <p:cNvPicPr preferRelativeResize="0">
            <a:picLocks noGrp="1"/>
          </p:cNvPicPr>
          <p:nvPr>
            <p:ph type="pic" idx="4"/>
          </p:nvPr>
        </p:nvPicPr>
        <p:blipFill rotWithShape="1">
          <a:blip r:embed="rId5">
            <a:alphaModFix/>
          </a:blip>
          <a:srcRect l="15120" r="15120"/>
          <a:stretch/>
        </p:blipFill>
        <p:spPr>
          <a:xfrm>
            <a:off x="2400300" y="3621378"/>
            <a:ext cx="2389030" cy="2389030"/>
          </a:xfrm>
          <a:prstGeom prst="rect">
            <a:avLst/>
          </a:prstGeom>
          <a:noFill/>
          <a:ln>
            <a:noFill/>
          </a:ln>
        </p:spPr>
      </p:pic>
      <p:sp>
        <p:nvSpPr>
          <p:cNvPr id="1246" name="Google Shape;1246;p26"/>
          <p:cNvSpPr txBox="1">
            <a:spLocks noGrp="1"/>
          </p:cNvSpPr>
          <p:nvPr>
            <p:ph type="body" idx="1"/>
          </p:nvPr>
        </p:nvSpPr>
        <p:spPr>
          <a:xfrm>
            <a:off x="6562065" y="1820369"/>
            <a:ext cx="4590487" cy="39713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sz="2400" dirty="0" smtClean="0"/>
              <a:t>Gives you the option to seamlessly provide two learning management systems to your teachers and learners with no additional technical effort.</a:t>
            </a:r>
          </a:p>
          <a:p>
            <a:pPr marL="0" lvl="0" indent="0" algn="l" rtl="0">
              <a:lnSpc>
                <a:spcPct val="100000"/>
              </a:lnSpc>
              <a:spcBef>
                <a:spcPts val="0"/>
              </a:spcBef>
              <a:spcAft>
                <a:spcPts val="0"/>
              </a:spcAft>
              <a:buClr>
                <a:schemeClr val="dk1"/>
              </a:buClr>
              <a:buSzPts val="1800"/>
              <a:buNone/>
            </a:pPr>
            <a:endParaRPr lang="en-US" sz="2400" dirty="0"/>
          </a:p>
          <a:p>
            <a:pPr marL="0" lvl="0" indent="0" algn="l" rtl="0">
              <a:lnSpc>
                <a:spcPct val="100000"/>
              </a:lnSpc>
              <a:spcBef>
                <a:spcPts val="0"/>
              </a:spcBef>
              <a:spcAft>
                <a:spcPts val="0"/>
              </a:spcAft>
              <a:buClr>
                <a:schemeClr val="dk1"/>
              </a:buClr>
              <a:buSzPts val="1800"/>
              <a:buNone/>
            </a:pPr>
            <a:r>
              <a:rPr lang="en-US" sz="2400" dirty="0" smtClean="0"/>
              <a:t>Sakai can be plugged into any LMS that supports LTI Advantage(tm) and Sakai will place all grades in the Enterprise LMS. </a:t>
            </a:r>
            <a:endParaRPr sz="2400" dirty="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4627" y="5925807"/>
            <a:ext cx="2877964" cy="802952"/>
          </a:xfrm>
          <a:prstGeom prst="rect">
            <a:avLst/>
          </a:prstGeom>
        </p:spPr>
      </p:pic>
    </p:spTree>
    <p:extLst>
      <p:ext uri="{BB962C8B-B14F-4D97-AF65-F5344CB8AC3E}">
        <p14:creationId xmlns:p14="http://schemas.microsoft.com/office/powerpoint/2010/main" val="14144983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32" name="Rectangle 31"/>
          <p:cNvSpPr/>
          <p:nvPr/>
        </p:nvSpPr>
        <p:spPr>
          <a:xfrm>
            <a:off x="-32851" y="0"/>
            <a:ext cx="2426208" cy="22832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765792" y="4574781"/>
            <a:ext cx="2426208" cy="22832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3767328" y="771144"/>
            <a:ext cx="2319528" cy="1664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Campus</a:t>
            </a:r>
          </a:p>
          <a:p>
            <a:pPr algn="ctr"/>
            <a:r>
              <a:rPr lang="en-US" sz="2400" dirty="0" smtClean="0"/>
              <a:t>Information</a:t>
            </a:r>
          </a:p>
          <a:p>
            <a:pPr algn="ctr"/>
            <a:r>
              <a:rPr lang="en-US" sz="2400" dirty="0" smtClean="0"/>
              <a:t>System</a:t>
            </a:r>
            <a:endParaRPr lang="en-US" sz="2400" dirty="0"/>
          </a:p>
        </p:txBody>
      </p:sp>
      <p:sp>
        <p:nvSpPr>
          <p:cNvPr id="6" name="Rounded Rectangle 5"/>
          <p:cNvSpPr/>
          <p:nvPr/>
        </p:nvSpPr>
        <p:spPr>
          <a:xfrm>
            <a:off x="3767328" y="2435352"/>
            <a:ext cx="2319528" cy="3435096"/>
          </a:xfrm>
          <a:prstGeom prst="round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Enterprise</a:t>
            </a:r>
          </a:p>
          <a:p>
            <a:pPr algn="ctr"/>
            <a:r>
              <a:rPr lang="en-US" sz="2400" dirty="0" smtClean="0">
                <a:solidFill>
                  <a:schemeClr val="tx1"/>
                </a:solidFill>
              </a:rPr>
              <a:t>Wide LMS</a:t>
            </a:r>
            <a:endParaRPr lang="en-US" sz="2400" dirty="0">
              <a:solidFill>
                <a:schemeClr val="tx1"/>
              </a:solidFill>
            </a:endParaRPr>
          </a:p>
        </p:txBody>
      </p:sp>
      <p:sp>
        <p:nvSpPr>
          <p:cNvPr id="7" name="Rounded Rectangle 6"/>
          <p:cNvSpPr/>
          <p:nvPr/>
        </p:nvSpPr>
        <p:spPr>
          <a:xfrm>
            <a:off x="9320784" y="2453640"/>
            <a:ext cx="2450592" cy="2633205"/>
          </a:xfrm>
          <a:prstGeom prst="round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 name="Left-Right Arrow 3"/>
          <p:cNvSpPr/>
          <p:nvPr/>
        </p:nvSpPr>
        <p:spPr>
          <a:xfrm>
            <a:off x="6086856" y="3002280"/>
            <a:ext cx="3233928" cy="749808"/>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LTI Advantage</a:t>
            </a:r>
            <a:endParaRPr lang="en-US" sz="20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7470" y="5275966"/>
            <a:ext cx="2183906" cy="60931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173" y="269578"/>
            <a:ext cx="2250948" cy="225094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5308" y="771144"/>
            <a:ext cx="2097024" cy="2097024"/>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6647" y="4473207"/>
            <a:ext cx="1714500" cy="171450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87470" y="3562616"/>
            <a:ext cx="1917219" cy="415519"/>
          </a:xfrm>
          <a:prstGeom prst="rect">
            <a:avLst/>
          </a:prstGeom>
          <a:solidFill>
            <a:schemeClr val="tx1"/>
          </a:solidFill>
          <a:ln>
            <a:solidFill>
              <a:schemeClr val="tx1"/>
            </a:solidFill>
          </a:ln>
        </p:spPr>
      </p:pic>
      <p:cxnSp>
        <p:nvCxnSpPr>
          <p:cNvPr id="8" name="Straight Connector 7"/>
          <p:cNvCxnSpPr>
            <a:endCxn id="6" idx="1"/>
          </p:cNvCxnSpPr>
          <p:nvPr/>
        </p:nvCxnSpPr>
        <p:spPr>
          <a:xfrm>
            <a:off x="2180310" y="1642877"/>
            <a:ext cx="1587018" cy="251002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2" idx="3"/>
            <a:endCxn id="6" idx="1"/>
          </p:cNvCxnSpPr>
          <p:nvPr/>
        </p:nvCxnSpPr>
        <p:spPr>
          <a:xfrm flipV="1">
            <a:off x="3451147" y="4152900"/>
            <a:ext cx="316181" cy="117755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505096" y="4113116"/>
            <a:ext cx="2531462" cy="923330"/>
          </a:xfrm>
          <a:prstGeom prst="rect">
            <a:avLst/>
          </a:prstGeom>
          <a:noFill/>
        </p:spPr>
        <p:txBody>
          <a:bodyPr wrap="none" rtlCol="0">
            <a:spAutoFit/>
          </a:bodyPr>
          <a:lstStyle/>
          <a:p>
            <a:pPr algn="ctr"/>
            <a:r>
              <a:rPr lang="en-US" sz="1800" dirty="0" smtClean="0">
                <a:solidFill>
                  <a:schemeClr val="tx1"/>
                </a:solidFill>
              </a:rPr>
              <a:t>Synchronized grades</a:t>
            </a:r>
          </a:p>
          <a:p>
            <a:pPr algn="ctr"/>
            <a:r>
              <a:rPr lang="en-US" sz="1800" dirty="0" smtClean="0">
                <a:solidFill>
                  <a:schemeClr val="tx1"/>
                </a:solidFill>
              </a:rPr>
              <a:t>Synchronized calendar</a:t>
            </a:r>
          </a:p>
          <a:p>
            <a:pPr algn="ctr"/>
            <a:r>
              <a:rPr lang="en-US" sz="1800" dirty="0" smtClean="0">
                <a:solidFill>
                  <a:schemeClr val="tx1"/>
                </a:solidFill>
              </a:rPr>
              <a:t>Course import/export</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088" y="1532902"/>
            <a:ext cx="2283219" cy="2283219"/>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755" y="3523076"/>
            <a:ext cx="2362200" cy="2362200"/>
          </a:xfrm>
          <a:prstGeom prst="rect">
            <a:avLst/>
          </a:prstGeom>
        </p:spPr>
      </p:pic>
      <p:cxnSp>
        <p:nvCxnSpPr>
          <p:cNvPr id="21" name="Straight Connector 20"/>
          <p:cNvCxnSpPr/>
          <p:nvPr/>
        </p:nvCxnSpPr>
        <p:spPr>
          <a:xfrm>
            <a:off x="1299383" y="2736548"/>
            <a:ext cx="2467945" cy="143422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6" idx="1"/>
          </p:cNvCxnSpPr>
          <p:nvPr/>
        </p:nvCxnSpPr>
        <p:spPr>
          <a:xfrm flipV="1">
            <a:off x="1736647" y="4152900"/>
            <a:ext cx="2030681" cy="2004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5" name="Rectangle 4"/>
          <p:cNvSpPr/>
          <p:nvPr/>
        </p:nvSpPr>
        <p:spPr>
          <a:xfrm>
            <a:off x="9253728" y="4590288"/>
            <a:ext cx="2773626" cy="2154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 name="Google Shape;1230;p25"/>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00B0F0"/>
                </a:solidFill>
              </a:rPr>
              <a:t>                  For the Win-Win</a:t>
            </a:r>
            <a:endParaRPr dirty="0">
              <a:solidFill>
                <a:srgbClr val="00B0F0"/>
              </a:solidFill>
            </a:endParaRPr>
          </a:p>
        </p:txBody>
      </p:sp>
      <p:sp>
        <p:nvSpPr>
          <p:cNvPr id="1231" name="Google Shape;1231;p25"/>
          <p:cNvSpPr txBox="1">
            <a:spLocks noGrp="1"/>
          </p:cNvSpPr>
          <p:nvPr>
            <p:ph type="body" idx="1"/>
          </p:nvPr>
        </p:nvSpPr>
        <p:spPr>
          <a:xfrm>
            <a:off x="470103"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Campus IT</a:t>
            </a:r>
            <a:endParaRPr dirty="0"/>
          </a:p>
        </p:txBody>
      </p:sp>
      <p:sp>
        <p:nvSpPr>
          <p:cNvPr id="1232" name="Google Shape;1232;p25"/>
          <p:cNvSpPr txBox="1">
            <a:spLocks noGrp="1"/>
          </p:cNvSpPr>
          <p:nvPr>
            <p:ph type="body" idx="2"/>
          </p:nvPr>
        </p:nvSpPr>
        <p:spPr>
          <a:xfrm>
            <a:off x="470103"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Simplicity (for IT)</a:t>
            </a:r>
          </a:p>
          <a:p>
            <a:pPr marL="228600" lvl="0" indent="-228600" algn="l" rtl="0">
              <a:lnSpc>
                <a:spcPct val="90000"/>
              </a:lnSpc>
              <a:spcBef>
                <a:spcPts val="0"/>
              </a:spcBef>
              <a:spcAft>
                <a:spcPts val="0"/>
              </a:spcAft>
              <a:buClr>
                <a:schemeClr val="dk1"/>
              </a:buClr>
              <a:buSzPts val="1800"/>
              <a:buFont typeface="Arial"/>
              <a:buChar char="•"/>
            </a:pPr>
            <a:r>
              <a:rPr lang="en-US" sz="2400" dirty="0" smtClean="0"/>
              <a:t>Stability</a:t>
            </a:r>
          </a:p>
          <a:p>
            <a:pPr marL="228600" lvl="0" indent="-228600" algn="l" rtl="0">
              <a:lnSpc>
                <a:spcPct val="90000"/>
              </a:lnSpc>
              <a:spcBef>
                <a:spcPts val="0"/>
              </a:spcBef>
              <a:spcAft>
                <a:spcPts val="0"/>
              </a:spcAft>
              <a:buClr>
                <a:schemeClr val="dk1"/>
              </a:buClr>
              <a:buSzPts val="1800"/>
              <a:buFont typeface="Arial"/>
              <a:buChar char="•"/>
            </a:pPr>
            <a:r>
              <a:rPr lang="en-US" sz="2400" dirty="0" smtClean="0"/>
              <a:t>Scalability</a:t>
            </a:r>
          </a:p>
        </p:txBody>
      </p:sp>
      <p:sp>
        <p:nvSpPr>
          <p:cNvPr id="1233" name="Google Shape;1233;p25"/>
          <p:cNvSpPr txBox="1">
            <a:spLocks noGrp="1"/>
          </p:cNvSpPr>
          <p:nvPr>
            <p:ph type="body" idx="3"/>
          </p:nvPr>
        </p:nvSpPr>
        <p:spPr>
          <a:xfrm>
            <a:off x="4322520"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Most Faculty</a:t>
            </a:r>
            <a:endParaRPr dirty="0"/>
          </a:p>
        </p:txBody>
      </p:sp>
      <p:sp>
        <p:nvSpPr>
          <p:cNvPr id="1234" name="Google Shape;1234;p25"/>
          <p:cNvSpPr txBox="1">
            <a:spLocks noGrp="1"/>
          </p:cNvSpPr>
          <p:nvPr>
            <p:ph type="body" idx="4"/>
          </p:nvPr>
        </p:nvSpPr>
        <p:spPr>
          <a:xfrm>
            <a:off x="4322520"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Upload PowerPoint</a:t>
            </a:r>
          </a:p>
          <a:p>
            <a:pPr marL="228600" lvl="0" indent="-228600" algn="l" rtl="0">
              <a:lnSpc>
                <a:spcPct val="90000"/>
              </a:lnSpc>
              <a:spcBef>
                <a:spcPts val="0"/>
              </a:spcBef>
              <a:spcAft>
                <a:spcPts val="0"/>
              </a:spcAft>
              <a:buClr>
                <a:schemeClr val="dk1"/>
              </a:buClr>
              <a:buSzPts val="1800"/>
              <a:buFont typeface="Arial"/>
              <a:buChar char="•"/>
            </a:pPr>
            <a:r>
              <a:rPr lang="en-US" sz="2400" dirty="0" smtClean="0"/>
              <a:t>Have a Gradebook</a:t>
            </a:r>
          </a:p>
          <a:p>
            <a:pPr marL="228600" lvl="0" indent="-228600" algn="l" rtl="0">
              <a:lnSpc>
                <a:spcPct val="90000"/>
              </a:lnSpc>
              <a:spcBef>
                <a:spcPts val="0"/>
              </a:spcBef>
              <a:spcAft>
                <a:spcPts val="0"/>
              </a:spcAft>
              <a:buClr>
                <a:schemeClr val="dk1"/>
              </a:buClr>
              <a:buSzPts val="1800"/>
              <a:buFont typeface="Arial"/>
              <a:buChar char="•"/>
            </a:pPr>
            <a:r>
              <a:rPr lang="en-US" sz="2400" dirty="0" smtClean="0"/>
              <a:t>Have Due Dates</a:t>
            </a:r>
          </a:p>
          <a:p>
            <a:pPr marL="228600" lvl="0" indent="-228600" algn="l" rtl="0">
              <a:lnSpc>
                <a:spcPct val="90000"/>
              </a:lnSpc>
              <a:spcBef>
                <a:spcPts val="0"/>
              </a:spcBef>
              <a:spcAft>
                <a:spcPts val="0"/>
              </a:spcAft>
              <a:buClr>
                <a:schemeClr val="dk1"/>
              </a:buClr>
              <a:buSzPts val="1800"/>
              <a:buFont typeface="Arial"/>
              <a:buChar char="•"/>
            </a:pPr>
            <a:r>
              <a:rPr lang="en-US" sz="2400" dirty="0" smtClean="0"/>
              <a:t>Don't move my cheese</a:t>
            </a:r>
            <a:endParaRPr sz="2400" dirty="0"/>
          </a:p>
        </p:txBody>
      </p:sp>
      <p:sp>
        <p:nvSpPr>
          <p:cNvPr id="1235" name="Google Shape;1235;p25"/>
          <p:cNvSpPr txBox="1">
            <a:spLocks noGrp="1"/>
          </p:cNvSpPr>
          <p:nvPr>
            <p:ph type="body" idx="5"/>
          </p:nvPr>
        </p:nvSpPr>
        <p:spPr>
          <a:xfrm>
            <a:off x="8174937"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solidFill>
                  <a:srgbClr val="00B0F0"/>
                </a:solidFill>
              </a:rPr>
              <a:t>A Few Faculty</a:t>
            </a:r>
            <a:endParaRPr dirty="0">
              <a:solidFill>
                <a:srgbClr val="00B0F0"/>
              </a:solidFill>
            </a:endParaRPr>
          </a:p>
        </p:txBody>
      </p:sp>
      <p:sp>
        <p:nvSpPr>
          <p:cNvPr id="1236" name="Google Shape;1236;p25"/>
          <p:cNvSpPr txBox="1">
            <a:spLocks noGrp="1"/>
          </p:cNvSpPr>
          <p:nvPr>
            <p:ph type="body" idx="6"/>
          </p:nvPr>
        </p:nvSpPr>
        <p:spPr>
          <a:xfrm>
            <a:off x="8174937"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I have an idea...</a:t>
            </a:r>
          </a:p>
          <a:p>
            <a:pPr marL="228600" lvl="0" indent="-228600" algn="l" rtl="0">
              <a:lnSpc>
                <a:spcPct val="90000"/>
              </a:lnSpc>
              <a:spcBef>
                <a:spcPts val="0"/>
              </a:spcBef>
              <a:spcAft>
                <a:spcPts val="0"/>
              </a:spcAft>
              <a:buClr>
                <a:schemeClr val="dk1"/>
              </a:buClr>
              <a:buSzPts val="1800"/>
              <a:buFont typeface="Arial"/>
              <a:buChar char="•"/>
            </a:pPr>
            <a:r>
              <a:rPr lang="en-US" sz="2400" dirty="0" smtClean="0"/>
              <a:t>Is there a feature for?</a:t>
            </a:r>
          </a:p>
          <a:p>
            <a:pPr marL="228600" lvl="0" indent="-228600" algn="l" rtl="0">
              <a:lnSpc>
                <a:spcPct val="90000"/>
              </a:lnSpc>
              <a:spcBef>
                <a:spcPts val="0"/>
              </a:spcBef>
              <a:spcAft>
                <a:spcPts val="0"/>
              </a:spcAft>
              <a:buClr>
                <a:schemeClr val="dk1"/>
              </a:buClr>
              <a:buSzPts val="1800"/>
              <a:buFont typeface="Arial"/>
              <a:buChar char="•"/>
            </a:pPr>
            <a:r>
              <a:rPr lang="en-US" sz="2400" dirty="0" smtClean="0"/>
              <a:t>Can I talk to an expert on the LMS?</a:t>
            </a:r>
          </a:p>
          <a:p>
            <a:pPr marL="228600" lvl="0" indent="-228600" algn="l" rtl="0">
              <a:lnSpc>
                <a:spcPct val="90000"/>
              </a:lnSpc>
              <a:spcBef>
                <a:spcPts val="0"/>
              </a:spcBef>
              <a:spcAft>
                <a:spcPts val="0"/>
              </a:spcAft>
              <a:buClr>
                <a:schemeClr val="dk1"/>
              </a:buClr>
              <a:buSzPts val="1800"/>
              <a:buFont typeface="Arial"/>
              <a:buChar char="•"/>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6418" y="3577676"/>
            <a:ext cx="3166872" cy="316687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7908" y="2998387"/>
            <a:ext cx="2834640" cy="283464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7044" y="3850957"/>
            <a:ext cx="2620310" cy="262031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8178" y="6015787"/>
            <a:ext cx="2877964" cy="802952"/>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91324" y="460633"/>
            <a:ext cx="2382133" cy="516280"/>
          </a:xfrm>
          <a:prstGeom prst="rect">
            <a:avLst/>
          </a:prstGeom>
          <a:solidFill>
            <a:schemeClr val="tx1"/>
          </a:solidFill>
          <a:ln>
            <a:solidFill>
              <a:schemeClr val="tx1"/>
            </a:solidFill>
          </a:ln>
        </p:spPr>
      </p:pic>
    </p:spTree>
    <p:extLst>
      <p:ext uri="{BB962C8B-B14F-4D97-AF65-F5344CB8AC3E}">
        <p14:creationId xmlns:p14="http://schemas.microsoft.com/office/powerpoint/2010/main" val="6661678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5" name="Rectangle 4"/>
          <p:cNvSpPr/>
          <p:nvPr/>
        </p:nvSpPr>
        <p:spPr>
          <a:xfrm>
            <a:off x="9104899" y="5278382"/>
            <a:ext cx="3087101" cy="15418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 name="Google Shape;1230;p25"/>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lvl="0"/>
            <a:r>
              <a:rPr lang="en-US" dirty="0" smtClean="0">
                <a:solidFill>
                  <a:srgbClr val="00B0F0"/>
                </a:solidFill>
              </a:rPr>
              <a:t>                  Hosting Options</a:t>
            </a:r>
            <a:endParaRPr dirty="0">
              <a:solidFill>
                <a:srgbClr val="00B0F0"/>
              </a:solidFill>
            </a:endParaRPr>
          </a:p>
        </p:txBody>
      </p:sp>
      <p:sp>
        <p:nvSpPr>
          <p:cNvPr id="1231" name="Google Shape;1231;p25"/>
          <p:cNvSpPr txBox="1">
            <a:spLocks noGrp="1"/>
          </p:cNvSpPr>
          <p:nvPr>
            <p:ph type="body" idx="1"/>
          </p:nvPr>
        </p:nvSpPr>
        <p:spPr>
          <a:xfrm>
            <a:off x="470103"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Vendor Cloud</a:t>
            </a:r>
            <a:endParaRPr dirty="0"/>
          </a:p>
        </p:txBody>
      </p:sp>
      <p:sp>
        <p:nvSpPr>
          <p:cNvPr id="1232" name="Google Shape;1232;p25"/>
          <p:cNvSpPr txBox="1">
            <a:spLocks noGrp="1"/>
          </p:cNvSpPr>
          <p:nvPr>
            <p:ph type="body" idx="2"/>
          </p:nvPr>
        </p:nvSpPr>
        <p:spPr>
          <a:xfrm>
            <a:off x="470103"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Vendor upgrade</a:t>
            </a:r>
          </a:p>
          <a:p>
            <a:pPr marL="228600" lvl="0" indent="-228600" algn="l" rtl="0">
              <a:lnSpc>
                <a:spcPct val="90000"/>
              </a:lnSpc>
              <a:spcBef>
                <a:spcPts val="0"/>
              </a:spcBef>
              <a:spcAft>
                <a:spcPts val="0"/>
              </a:spcAft>
              <a:buClr>
                <a:schemeClr val="dk1"/>
              </a:buClr>
              <a:buSzPts val="1800"/>
              <a:buFont typeface="Arial"/>
              <a:buChar char="•"/>
            </a:pPr>
            <a:r>
              <a:rPr lang="en-US" sz="2400" dirty="0" smtClean="0"/>
              <a:t>Vendor performance monitoring</a:t>
            </a:r>
          </a:p>
          <a:p>
            <a:pPr marL="228600" lvl="0" indent="-228600" algn="l" rtl="0">
              <a:lnSpc>
                <a:spcPct val="90000"/>
              </a:lnSpc>
              <a:spcBef>
                <a:spcPts val="0"/>
              </a:spcBef>
              <a:spcAft>
                <a:spcPts val="0"/>
              </a:spcAft>
              <a:buClr>
                <a:schemeClr val="dk1"/>
              </a:buClr>
              <a:buSzPts val="1800"/>
              <a:buFont typeface="Arial"/>
              <a:buChar char="•"/>
            </a:pPr>
            <a:r>
              <a:rPr lang="en-US" sz="2400" dirty="0" smtClean="0"/>
              <a:t>Regular meetings with your vendor</a:t>
            </a:r>
          </a:p>
          <a:p>
            <a:pPr marL="228600" lvl="0" indent="-228600" algn="l" rtl="0">
              <a:lnSpc>
                <a:spcPct val="90000"/>
              </a:lnSpc>
              <a:spcBef>
                <a:spcPts val="0"/>
              </a:spcBef>
              <a:spcAft>
                <a:spcPts val="0"/>
              </a:spcAft>
              <a:buClr>
                <a:schemeClr val="dk1"/>
              </a:buClr>
              <a:buSzPts val="1800"/>
              <a:buFont typeface="Arial"/>
              <a:buChar char="•"/>
            </a:pPr>
            <a:r>
              <a:rPr lang="en-US" sz="2400" dirty="0" smtClean="0"/>
              <a:t>You can commission feature requests</a:t>
            </a:r>
          </a:p>
          <a:p>
            <a:pPr marL="228600" lvl="0" indent="-228600" algn="l" rtl="0">
              <a:lnSpc>
                <a:spcPct val="90000"/>
              </a:lnSpc>
              <a:spcBef>
                <a:spcPts val="0"/>
              </a:spcBef>
              <a:spcAft>
                <a:spcPts val="0"/>
              </a:spcAft>
              <a:buClr>
                <a:schemeClr val="dk1"/>
              </a:buClr>
              <a:buSzPts val="1800"/>
              <a:buFont typeface="Arial"/>
              <a:buChar char="•"/>
            </a:pPr>
            <a:endParaRPr dirty="0"/>
          </a:p>
        </p:txBody>
      </p:sp>
      <p:sp>
        <p:nvSpPr>
          <p:cNvPr id="1233" name="Google Shape;1233;p25"/>
          <p:cNvSpPr txBox="1">
            <a:spLocks noGrp="1"/>
          </p:cNvSpPr>
          <p:nvPr>
            <p:ph type="body" idx="3"/>
          </p:nvPr>
        </p:nvSpPr>
        <p:spPr>
          <a:xfrm>
            <a:off x="4322520"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solidFill>
                  <a:srgbClr val="00B0F0"/>
                </a:solidFill>
              </a:rPr>
              <a:t>Local Hosting</a:t>
            </a:r>
            <a:endParaRPr dirty="0">
              <a:solidFill>
                <a:srgbClr val="00B0F0"/>
              </a:solidFill>
            </a:endParaRPr>
          </a:p>
        </p:txBody>
      </p:sp>
      <p:sp>
        <p:nvSpPr>
          <p:cNvPr id="1234" name="Google Shape;1234;p25"/>
          <p:cNvSpPr txBox="1">
            <a:spLocks noGrp="1"/>
          </p:cNvSpPr>
          <p:nvPr>
            <p:ph type="body" idx="4"/>
          </p:nvPr>
        </p:nvSpPr>
        <p:spPr>
          <a:xfrm>
            <a:off x="4322520" y="2410736"/>
            <a:ext cx="3534208" cy="3295650"/>
          </a:xfrm>
          <a:prstGeom prst="rect">
            <a:avLst/>
          </a:prstGeom>
          <a:noFill/>
          <a:ln>
            <a:noFill/>
          </a:ln>
        </p:spPr>
        <p:txBody>
          <a:bodyPr spcFirstLastPara="1" wrap="square" lIns="91425" tIns="45700" rIns="91425" bIns="45700" anchor="t" anchorCtr="0">
            <a:noAutofit/>
          </a:bodyPr>
          <a:lstStyle/>
          <a:p>
            <a:pPr marL="228600" lvl="0" indent="-228600">
              <a:spcBef>
                <a:spcPts val="0"/>
              </a:spcBef>
            </a:pPr>
            <a:r>
              <a:rPr lang="en-US" sz="2400" dirty="0" smtClean="0"/>
              <a:t>Physical Hardware</a:t>
            </a:r>
            <a:endParaRPr lang="en-US" sz="2400" dirty="0"/>
          </a:p>
          <a:p>
            <a:pPr marL="800100" lvl="1" indent="-342900">
              <a:spcBef>
                <a:spcPts val="0"/>
              </a:spcBef>
              <a:buFont typeface="Arial" charset="0"/>
              <a:buChar char="•"/>
            </a:pPr>
            <a:r>
              <a:rPr lang="en-US" dirty="0" smtClean="0"/>
              <a:t>Linux</a:t>
            </a:r>
          </a:p>
          <a:p>
            <a:pPr marL="800100" lvl="1" indent="-342900">
              <a:spcBef>
                <a:spcPts val="0"/>
              </a:spcBef>
              <a:buFont typeface="Arial" charset="0"/>
              <a:buChar char="•"/>
            </a:pPr>
            <a:r>
              <a:rPr lang="en-US" dirty="0" smtClean="0"/>
              <a:t>Docker </a:t>
            </a:r>
            <a:r>
              <a:rPr lang="en-US" sz="2400" dirty="0" smtClean="0"/>
              <a:t>Images</a:t>
            </a:r>
            <a:endParaRPr lang="en-US" sz="2400" dirty="0"/>
          </a:p>
          <a:p>
            <a:pPr marL="228600" lvl="0" indent="-228600">
              <a:spcBef>
                <a:spcPts val="0"/>
              </a:spcBef>
            </a:pPr>
            <a:r>
              <a:rPr lang="en-US" sz="2400" dirty="0" smtClean="0"/>
              <a:t>Locally Owned </a:t>
            </a:r>
          </a:p>
          <a:p>
            <a:pPr marL="800100" lvl="1" indent="-342900">
              <a:spcBef>
                <a:spcPts val="0"/>
              </a:spcBef>
              <a:buFont typeface="Arial" charset="0"/>
              <a:buChar char="•"/>
            </a:pPr>
            <a:r>
              <a:rPr lang="en-US" dirty="0" smtClean="0"/>
              <a:t>Digital Ocean</a:t>
            </a:r>
          </a:p>
          <a:p>
            <a:pPr marL="800100" lvl="1" indent="-342900">
              <a:spcBef>
                <a:spcPts val="0"/>
              </a:spcBef>
              <a:buFont typeface="Arial" charset="0"/>
              <a:buChar char="•"/>
            </a:pPr>
            <a:r>
              <a:rPr lang="en-US" dirty="0" smtClean="0"/>
              <a:t>Amazon </a:t>
            </a:r>
            <a:r>
              <a:rPr lang="mr-IN" dirty="0" smtClean="0"/>
              <a:t>–</a:t>
            </a:r>
            <a:r>
              <a:rPr lang="en-US" dirty="0" smtClean="0"/>
              <a:t> AMIs</a:t>
            </a:r>
          </a:p>
          <a:p>
            <a:pPr marL="342900">
              <a:spcBef>
                <a:spcPts val="0"/>
              </a:spcBef>
              <a:buFont typeface="Arial" charset="0"/>
              <a:buChar char="•"/>
            </a:pPr>
            <a:r>
              <a:rPr lang="en-US" sz="2400" dirty="0" smtClean="0"/>
              <a:t>Quarterly releases</a:t>
            </a:r>
          </a:p>
        </p:txBody>
      </p:sp>
      <p:sp>
        <p:nvSpPr>
          <p:cNvPr id="1235" name="Google Shape;1235;p25"/>
          <p:cNvSpPr txBox="1">
            <a:spLocks noGrp="1"/>
          </p:cNvSpPr>
          <p:nvPr>
            <p:ph type="body" idx="5"/>
          </p:nvPr>
        </p:nvSpPr>
        <p:spPr>
          <a:xfrm>
            <a:off x="8174937" y="1758956"/>
            <a:ext cx="3534208"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solidFill>
                  <a:srgbClr val="00B0F0"/>
                </a:solidFill>
              </a:rPr>
              <a:t>Enterprise On Site**</a:t>
            </a:r>
            <a:endParaRPr dirty="0">
              <a:solidFill>
                <a:srgbClr val="00B0F0"/>
              </a:solidFill>
            </a:endParaRPr>
          </a:p>
        </p:txBody>
      </p:sp>
      <p:sp>
        <p:nvSpPr>
          <p:cNvPr id="1236" name="Google Shape;1236;p25"/>
          <p:cNvSpPr txBox="1">
            <a:spLocks noGrp="1"/>
          </p:cNvSpPr>
          <p:nvPr>
            <p:ph type="body" idx="6"/>
          </p:nvPr>
        </p:nvSpPr>
        <p:spPr>
          <a:xfrm>
            <a:off x="8174937" y="2410736"/>
            <a:ext cx="3534208"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Physical or Locally Owned Cloud Hardware</a:t>
            </a:r>
          </a:p>
          <a:p>
            <a:pPr marL="228600" lvl="0" indent="-228600" algn="l" rtl="0">
              <a:lnSpc>
                <a:spcPct val="90000"/>
              </a:lnSpc>
              <a:spcBef>
                <a:spcPts val="0"/>
              </a:spcBef>
              <a:spcAft>
                <a:spcPts val="0"/>
              </a:spcAft>
              <a:buClr>
                <a:schemeClr val="dk1"/>
              </a:buClr>
              <a:buSzPts val="1800"/>
              <a:buFont typeface="Arial"/>
              <a:buChar char="•"/>
            </a:pPr>
            <a:r>
              <a:rPr lang="en-US" sz="2400" dirty="0" smtClean="0"/>
              <a:t>Vendor does upgrades</a:t>
            </a:r>
          </a:p>
          <a:p>
            <a:pPr marL="228600" lvl="0" indent="-228600" algn="l" rtl="0">
              <a:lnSpc>
                <a:spcPct val="90000"/>
              </a:lnSpc>
              <a:spcBef>
                <a:spcPts val="0"/>
              </a:spcBef>
              <a:spcAft>
                <a:spcPts val="0"/>
              </a:spcAft>
              <a:buClr>
                <a:schemeClr val="dk1"/>
              </a:buClr>
              <a:buSzPts val="1800"/>
              <a:buFont typeface="Arial"/>
              <a:buChar char="•"/>
            </a:pPr>
            <a:r>
              <a:rPr lang="en-US" sz="2400" dirty="0" smtClean="0"/>
              <a:t>Vendor does tuning / monitoring</a:t>
            </a:r>
          </a:p>
          <a:p>
            <a:pPr marL="228600" lvl="0" indent="-228600" algn="l" rtl="0">
              <a:lnSpc>
                <a:spcPct val="90000"/>
              </a:lnSpc>
              <a:spcBef>
                <a:spcPts val="0"/>
              </a:spcBef>
              <a:spcAft>
                <a:spcPts val="0"/>
              </a:spcAft>
              <a:buClr>
                <a:schemeClr val="dk1"/>
              </a:buClr>
              <a:buSzPts val="1800"/>
              <a:buFont typeface="Arial"/>
              <a:buChar char="•"/>
            </a:pPr>
            <a:r>
              <a:rPr lang="en-US" sz="2400" dirty="0" smtClean="0"/>
              <a:t>Local hosting + Support</a:t>
            </a:r>
            <a:endParaRPr sz="2400" dirty="0"/>
          </a:p>
        </p:txBody>
      </p:sp>
      <p:grpSp>
        <p:nvGrpSpPr>
          <p:cNvPr id="6" name="Group 5"/>
          <p:cNvGrpSpPr/>
          <p:nvPr/>
        </p:nvGrpSpPr>
        <p:grpSpPr>
          <a:xfrm>
            <a:off x="1670093" y="5145476"/>
            <a:ext cx="8839061" cy="646331"/>
            <a:chOff x="1893389" y="5168654"/>
            <a:chExt cx="8839061" cy="646331"/>
          </a:xfrm>
        </p:grpSpPr>
        <p:sp>
          <p:nvSpPr>
            <p:cNvPr id="2" name="TextBox 1"/>
            <p:cNvSpPr txBox="1"/>
            <p:nvPr/>
          </p:nvSpPr>
          <p:spPr>
            <a:xfrm>
              <a:off x="2294828" y="5168654"/>
              <a:ext cx="7961612" cy="646331"/>
            </a:xfrm>
            <a:prstGeom prst="rect">
              <a:avLst/>
            </a:prstGeom>
            <a:noFill/>
          </p:spPr>
          <p:txBody>
            <a:bodyPr wrap="square" rtlCol="0">
              <a:spAutoFit/>
            </a:bodyPr>
            <a:lstStyle/>
            <a:p>
              <a:pPr algn="ctr"/>
              <a:r>
                <a:rPr lang="en-US" sz="1800" dirty="0" smtClean="0">
                  <a:solidFill>
                    <a:srgbClr val="00B0F0"/>
                  </a:solidFill>
                </a:rPr>
                <a:t>Because we all share one version of Sakai you can move between these choices with no data lost, conversion or outage.</a:t>
              </a:r>
              <a:endParaRPr lang="en-US" sz="1800" dirty="0">
                <a:solidFill>
                  <a:srgbClr val="00B0F0"/>
                </a:solidFill>
              </a:endParaRPr>
            </a:p>
          </p:txBody>
        </p:sp>
        <p:sp>
          <p:nvSpPr>
            <p:cNvPr id="3" name="Right Arrow 2"/>
            <p:cNvSpPr/>
            <p:nvPr/>
          </p:nvSpPr>
          <p:spPr>
            <a:xfrm>
              <a:off x="10191860" y="5322303"/>
              <a:ext cx="540590" cy="420624"/>
            </a:xfrm>
            <a:prstGeom prst="rightArrow">
              <a:avLst/>
            </a:prstGeom>
            <a:solidFill>
              <a:schemeClr val="accent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11" name="Right Arrow 10"/>
            <p:cNvSpPr/>
            <p:nvPr/>
          </p:nvSpPr>
          <p:spPr>
            <a:xfrm flipH="1">
              <a:off x="1893389" y="5281507"/>
              <a:ext cx="540590" cy="420624"/>
            </a:xfrm>
            <a:prstGeom prst="rightArrow">
              <a:avLst/>
            </a:prstGeom>
            <a:solidFill>
              <a:schemeClr val="accent2"/>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4627" y="5925807"/>
            <a:ext cx="2877964" cy="802952"/>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324" y="460633"/>
            <a:ext cx="2382133" cy="516280"/>
          </a:xfrm>
          <a:prstGeom prst="rect">
            <a:avLst/>
          </a:prstGeom>
          <a:solidFill>
            <a:schemeClr val="tx1"/>
          </a:solidFill>
          <a:ln>
            <a:solidFill>
              <a:schemeClr val="tx1"/>
            </a:solidFill>
          </a:ln>
        </p:spPr>
      </p:pic>
    </p:spTree>
    <p:extLst>
      <p:ext uri="{BB962C8B-B14F-4D97-AF65-F5344CB8AC3E}">
        <p14:creationId xmlns:p14="http://schemas.microsoft.com/office/powerpoint/2010/main" val="20541254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26"/>
          <p:cNvSpPr txBox="1">
            <a:spLocks noGrp="1"/>
          </p:cNvSpPr>
          <p:nvPr>
            <p:ph type="title"/>
          </p:nvPr>
        </p:nvSpPr>
        <p:spPr>
          <a:xfrm>
            <a:off x="6562063" y="401247"/>
            <a:ext cx="4617803" cy="1154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a:solidFill>
                  <a:srgbClr val="00B0F0"/>
                </a:solidFill>
              </a:rPr>
              <a:t>Summary</a:t>
            </a:r>
            <a:endParaRPr dirty="0">
              <a:solidFill>
                <a:srgbClr val="00B0F0"/>
              </a:solidFill>
            </a:endParaRPr>
          </a:p>
        </p:txBody>
      </p:sp>
      <p:pic>
        <p:nvPicPr>
          <p:cNvPr id="1243" name="Google Shape;1243;p26"/>
          <p:cNvPicPr preferRelativeResize="0">
            <a:picLocks noGrp="1"/>
          </p:cNvPicPr>
          <p:nvPr>
            <p:ph type="pic" idx="2"/>
          </p:nvPr>
        </p:nvPicPr>
        <p:blipFill rotWithShape="1">
          <a:blip r:embed="rId3">
            <a:alphaModFix/>
          </a:blip>
          <a:srcRect l="6008" t="115" r="19329" b="6777"/>
          <a:stretch/>
        </p:blipFill>
        <p:spPr>
          <a:xfrm>
            <a:off x="677064" y="809894"/>
            <a:ext cx="3066261" cy="2955646"/>
          </a:xfrm>
          <a:prstGeom prst="rect">
            <a:avLst/>
          </a:prstGeom>
          <a:noFill/>
          <a:ln>
            <a:noFill/>
          </a:ln>
        </p:spPr>
      </p:pic>
      <p:pic>
        <p:nvPicPr>
          <p:cNvPr id="1244" name="Google Shape;1244;p26" descr="Unicorn Biscuit Colorful"/>
          <p:cNvPicPr preferRelativeResize="0">
            <a:picLocks noGrp="1"/>
          </p:cNvPicPr>
          <p:nvPr>
            <p:ph type="pic" idx="3"/>
          </p:nvPr>
        </p:nvPicPr>
        <p:blipFill rotWithShape="1">
          <a:blip r:embed="rId4">
            <a:alphaModFix/>
          </a:blip>
          <a:srcRect/>
          <a:stretch/>
        </p:blipFill>
        <p:spPr>
          <a:xfrm>
            <a:off x="3820701" y="1675969"/>
            <a:ext cx="2167719" cy="2167719"/>
          </a:xfrm>
          <a:prstGeom prst="rect">
            <a:avLst/>
          </a:prstGeom>
          <a:noFill/>
          <a:ln>
            <a:noFill/>
          </a:ln>
        </p:spPr>
      </p:pic>
      <p:pic>
        <p:nvPicPr>
          <p:cNvPr id="1245" name="Google Shape;1245;p26"/>
          <p:cNvPicPr preferRelativeResize="0">
            <a:picLocks noGrp="1"/>
          </p:cNvPicPr>
          <p:nvPr>
            <p:ph type="pic" idx="4"/>
          </p:nvPr>
        </p:nvPicPr>
        <p:blipFill rotWithShape="1">
          <a:blip r:embed="rId5">
            <a:alphaModFix/>
          </a:blip>
          <a:srcRect l="15120" r="15120"/>
          <a:stretch/>
        </p:blipFill>
        <p:spPr>
          <a:xfrm>
            <a:off x="2400300" y="3621378"/>
            <a:ext cx="2389030" cy="2389030"/>
          </a:xfrm>
          <a:prstGeom prst="rect">
            <a:avLst/>
          </a:prstGeom>
          <a:noFill/>
          <a:ln>
            <a:noFill/>
          </a:ln>
        </p:spPr>
      </p:pic>
      <p:sp>
        <p:nvSpPr>
          <p:cNvPr id="1246" name="Google Shape;1246;p26"/>
          <p:cNvSpPr txBox="1">
            <a:spLocks noGrp="1"/>
          </p:cNvSpPr>
          <p:nvPr>
            <p:ph type="body" idx="1"/>
          </p:nvPr>
        </p:nvSpPr>
        <p:spPr>
          <a:xfrm>
            <a:off x="6562065" y="1820369"/>
            <a:ext cx="4590487" cy="397138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sz="2400" dirty="0" smtClean="0"/>
              <a:t>With Sakai you are part of a community.  Sakai has the widest range of hosting options, best-in-class standards and integration and unique transition and co-existence options.  Sakai helps you grow to meet the needs of all of your campus teachers and learners.  </a:t>
            </a:r>
          </a:p>
          <a:p>
            <a:pPr marL="0" lvl="0" indent="0" algn="l" rtl="0">
              <a:lnSpc>
                <a:spcPct val="100000"/>
              </a:lnSpc>
              <a:spcBef>
                <a:spcPts val="0"/>
              </a:spcBef>
              <a:spcAft>
                <a:spcPts val="0"/>
              </a:spcAft>
              <a:buClr>
                <a:schemeClr val="dk1"/>
              </a:buClr>
              <a:buSzPts val="1800"/>
              <a:buNone/>
            </a:pPr>
            <a:endParaRPr lang="en-US" sz="2400" dirty="0"/>
          </a:p>
          <a:p>
            <a:pPr marL="0" lvl="0" indent="0" algn="l" rtl="0">
              <a:lnSpc>
                <a:spcPct val="100000"/>
              </a:lnSpc>
              <a:spcBef>
                <a:spcPts val="0"/>
              </a:spcBef>
              <a:spcAft>
                <a:spcPts val="0"/>
              </a:spcAft>
              <a:buClr>
                <a:schemeClr val="dk1"/>
              </a:buClr>
              <a:buSzPts val="1800"/>
              <a:buNone/>
            </a:pPr>
            <a:r>
              <a:rPr lang="en-US" sz="2400" dirty="0" smtClean="0"/>
              <a:t>Sakai is the best LMS for Learning.</a:t>
            </a:r>
            <a:endParaRPr sz="2400" dirty="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4627" y="5925807"/>
            <a:ext cx="2877964" cy="802952"/>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94999" y="562928"/>
            <a:ext cx="1917219" cy="415519"/>
          </a:xfrm>
          <a:prstGeom prst="rect">
            <a:avLst/>
          </a:prstGeom>
          <a:solidFill>
            <a:schemeClr val="tx1"/>
          </a:solidFill>
          <a:ln>
            <a:solidFill>
              <a:schemeClr val="tx1"/>
            </a:solidFill>
          </a:ln>
        </p:spPr>
      </p:pic>
    </p:spTree>
    <p:extLst>
      <p:ext uri="{BB962C8B-B14F-4D97-AF65-F5344CB8AC3E}">
        <p14:creationId xmlns:p14="http://schemas.microsoft.com/office/powerpoint/2010/main" val="1322391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3"/>
        <p:cNvGrpSpPr/>
        <p:nvPr/>
      </p:nvGrpSpPr>
      <p:grpSpPr>
        <a:xfrm>
          <a:off x="0" y="0"/>
          <a:ext cx="0" cy="0"/>
          <a:chOff x="0" y="0"/>
          <a:chExt cx="0" cy="0"/>
        </a:xfrm>
      </p:grpSpPr>
      <p:sp>
        <p:nvSpPr>
          <p:cNvPr id="1124" name="Google Shape;1124;p17"/>
          <p:cNvSpPr txBox="1">
            <a:spLocks noGrp="1"/>
          </p:cNvSpPr>
          <p:nvPr>
            <p:ph type="title"/>
          </p:nvPr>
        </p:nvSpPr>
        <p:spPr>
          <a:xfrm>
            <a:off x="838201" y="732391"/>
            <a:ext cx="5257799" cy="13149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00B0F0"/>
                </a:solidFill>
              </a:rPr>
              <a:t>Facetious !!</a:t>
            </a:r>
            <a:endParaRPr dirty="0">
              <a:solidFill>
                <a:srgbClr val="00B0F0"/>
              </a:solidFill>
            </a:endParaRPr>
          </a:p>
        </p:txBody>
      </p:sp>
      <p:sp>
        <p:nvSpPr>
          <p:cNvPr id="1125" name="Google Shape;1125;p17"/>
          <p:cNvSpPr txBox="1">
            <a:spLocks noGrp="1"/>
          </p:cNvSpPr>
          <p:nvPr>
            <p:ph type="body" idx="1"/>
          </p:nvPr>
        </p:nvSpPr>
        <p:spPr>
          <a:xfrm>
            <a:off x="838201" y="2167932"/>
            <a:ext cx="5257799" cy="38829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sz="2400" dirty="0" smtClean="0"/>
              <a:t>This is a comedy routine exploring a possible future.  It is not a Sakai Roadmap </a:t>
            </a:r>
            <a:r>
              <a:rPr lang="mr-IN" sz="2400" dirty="0" smtClean="0"/>
              <a:t>–</a:t>
            </a:r>
            <a:r>
              <a:rPr lang="en-US" sz="2400" dirty="0" smtClean="0"/>
              <a:t> or promise in any form.</a:t>
            </a:r>
          </a:p>
          <a:p>
            <a:pPr marL="0" lvl="0" indent="0" algn="l" rtl="0">
              <a:lnSpc>
                <a:spcPct val="90000"/>
              </a:lnSpc>
              <a:spcBef>
                <a:spcPts val="0"/>
              </a:spcBef>
              <a:spcAft>
                <a:spcPts val="0"/>
              </a:spcAft>
              <a:buClr>
                <a:schemeClr val="dk1"/>
              </a:buClr>
              <a:buSzPts val="1800"/>
              <a:buNone/>
            </a:pPr>
            <a:endParaRPr lang="en-US" sz="2400" dirty="0"/>
          </a:p>
          <a:p>
            <a:pPr marL="0" lvl="0" indent="0" algn="l" rtl="0">
              <a:lnSpc>
                <a:spcPct val="90000"/>
              </a:lnSpc>
              <a:spcBef>
                <a:spcPts val="0"/>
              </a:spcBef>
              <a:spcAft>
                <a:spcPts val="0"/>
              </a:spcAft>
              <a:buClr>
                <a:schemeClr val="dk1"/>
              </a:buClr>
              <a:buSzPts val="1800"/>
              <a:buNone/>
            </a:pPr>
            <a:r>
              <a:rPr lang="en-US" sz="2400" dirty="0" smtClean="0"/>
              <a:t>It is comedy folks </a:t>
            </a:r>
            <a:r>
              <a:rPr lang="mr-IN" sz="2400" dirty="0" smtClean="0"/>
              <a:t>–</a:t>
            </a:r>
            <a:r>
              <a:rPr lang="en-US" sz="2400" dirty="0" smtClean="0"/>
              <a:t> that is why the presenter is wearing a costume.</a:t>
            </a:r>
            <a:endParaRPr sz="2400" dirty="0"/>
          </a:p>
        </p:txBody>
      </p:sp>
      <p:sp>
        <p:nvSpPr>
          <p:cNvPr id="8" name="Rectangle 7"/>
          <p:cNvSpPr/>
          <p:nvPr/>
        </p:nvSpPr>
        <p:spPr>
          <a:xfrm>
            <a:off x="5551715" y="0"/>
            <a:ext cx="664028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133" y="209875"/>
            <a:ext cx="4836153" cy="668212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7"/>
          <p:cNvSpPr txBox="1">
            <a:spLocks noGrp="1"/>
          </p:cNvSpPr>
          <p:nvPr>
            <p:ph type="title"/>
          </p:nvPr>
        </p:nvSpPr>
        <p:spPr>
          <a:xfrm>
            <a:off x="838201" y="732391"/>
            <a:ext cx="5257799" cy="13149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00B0F0"/>
                </a:solidFill>
              </a:rPr>
              <a:t>Facetious !!</a:t>
            </a:r>
            <a:endParaRPr dirty="0">
              <a:solidFill>
                <a:srgbClr val="00B0F0"/>
              </a:solidFill>
            </a:endParaRPr>
          </a:p>
        </p:txBody>
      </p:sp>
      <p:sp>
        <p:nvSpPr>
          <p:cNvPr id="1125" name="Google Shape;1125;p17"/>
          <p:cNvSpPr txBox="1">
            <a:spLocks noGrp="1"/>
          </p:cNvSpPr>
          <p:nvPr>
            <p:ph type="body" idx="1"/>
          </p:nvPr>
        </p:nvSpPr>
        <p:spPr>
          <a:xfrm>
            <a:off x="838201" y="2167932"/>
            <a:ext cx="5257799" cy="38829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sz="2400" dirty="0" smtClean="0"/>
              <a:t>This is a comedy routine exploring a possible future.  It is not a Sakai Roadmap </a:t>
            </a:r>
            <a:r>
              <a:rPr lang="mr-IN" sz="2400" dirty="0" smtClean="0"/>
              <a:t>–</a:t>
            </a:r>
            <a:r>
              <a:rPr lang="en-US" sz="2400" dirty="0" smtClean="0"/>
              <a:t> or promise in any form.</a:t>
            </a:r>
          </a:p>
          <a:p>
            <a:pPr marL="0" lvl="0" indent="0" algn="l" rtl="0">
              <a:lnSpc>
                <a:spcPct val="90000"/>
              </a:lnSpc>
              <a:spcBef>
                <a:spcPts val="0"/>
              </a:spcBef>
              <a:spcAft>
                <a:spcPts val="0"/>
              </a:spcAft>
              <a:buClr>
                <a:schemeClr val="dk1"/>
              </a:buClr>
              <a:buSzPts val="1800"/>
              <a:buNone/>
            </a:pPr>
            <a:endParaRPr lang="en-US" sz="2400" dirty="0"/>
          </a:p>
          <a:p>
            <a:pPr marL="0" lvl="0" indent="0" algn="l" rtl="0">
              <a:lnSpc>
                <a:spcPct val="90000"/>
              </a:lnSpc>
              <a:spcBef>
                <a:spcPts val="0"/>
              </a:spcBef>
              <a:spcAft>
                <a:spcPts val="0"/>
              </a:spcAft>
              <a:buClr>
                <a:schemeClr val="dk1"/>
              </a:buClr>
              <a:buSzPts val="1800"/>
              <a:buNone/>
            </a:pPr>
            <a:r>
              <a:rPr lang="en-US" sz="2400" dirty="0" smtClean="0"/>
              <a:t>It is comedy folks </a:t>
            </a:r>
            <a:r>
              <a:rPr lang="mr-IN" sz="2400" dirty="0" smtClean="0"/>
              <a:t>–</a:t>
            </a:r>
            <a:r>
              <a:rPr lang="en-US" sz="2400" dirty="0" smtClean="0"/>
              <a:t> that is why the presenter is wearing a costume.</a:t>
            </a:r>
            <a:endParaRPr sz="2400" dirty="0"/>
          </a:p>
        </p:txBody>
      </p:sp>
      <p:sp>
        <p:nvSpPr>
          <p:cNvPr id="8" name="Rectangle 7"/>
          <p:cNvSpPr/>
          <p:nvPr/>
        </p:nvSpPr>
        <p:spPr>
          <a:xfrm>
            <a:off x="5551715" y="0"/>
            <a:ext cx="664028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133" y="209875"/>
            <a:ext cx="4836153" cy="6682120"/>
          </a:xfrm>
          <a:prstGeom prst="rect">
            <a:avLst/>
          </a:prstGeom>
        </p:spPr>
      </p:pic>
    </p:spTree>
    <p:extLst>
      <p:ext uri="{BB962C8B-B14F-4D97-AF65-F5344CB8AC3E}">
        <p14:creationId xmlns:p14="http://schemas.microsoft.com/office/powerpoint/2010/main" val="8437560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27"/>
          <p:cNvSpPr/>
          <p:nvPr/>
        </p:nvSpPr>
        <p:spPr>
          <a:xfrm>
            <a:off x="6375956" y="1514475"/>
            <a:ext cx="5015943" cy="3770548"/>
          </a:xfrm>
          <a:prstGeom prst="rect">
            <a:avLst/>
          </a:prstGeom>
          <a:solidFill>
            <a:srgbClr val="CDF7E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1253" name="Google Shape;1253;p27"/>
          <p:cNvSpPr/>
          <p:nvPr/>
        </p:nvSpPr>
        <p:spPr>
          <a:xfrm>
            <a:off x="6290231" y="1438275"/>
            <a:ext cx="5015943" cy="3770548"/>
          </a:xfrm>
          <a:prstGeom prst="rect">
            <a:avLst/>
          </a:prstGeom>
          <a:solidFill>
            <a:schemeClr val="accent1"/>
          </a:solidFill>
          <a:ln w="12700" cap="flat" cmpd="sng">
            <a:solidFill>
              <a:srgbClr val="BA5D8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Source Sans Pro"/>
              <a:ea typeface="Source Sans Pro"/>
              <a:cs typeface="Source Sans Pro"/>
              <a:sym typeface="Source Sans Pro"/>
            </a:endParaRPr>
          </a:p>
        </p:txBody>
      </p:sp>
      <p:sp>
        <p:nvSpPr>
          <p:cNvPr id="1254" name="Google Shape;1254;p27"/>
          <p:cNvSpPr txBox="1">
            <a:spLocks noGrp="1"/>
          </p:cNvSpPr>
          <p:nvPr>
            <p:ph type="ctrTitle"/>
          </p:nvPr>
        </p:nvSpPr>
        <p:spPr>
          <a:xfrm>
            <a:off x="677119" y="810623"/>
            <a:ext cx="4429556" cy="321096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Source Sans Pro"/>
              <a:buNone/>
            </a:pPr>
            <a:r>
              <a:rPr lang="en-US"/>
              <a:t>THANK YOU</a:t>
            </a:r>
            <a:endParaRPr/>
          </a:p>
        </p:txBody>
      </p:sp>
      <p:sp>
        <p:nvSpPr>
          <p:cNvPr id="1255" name="Google Shape;1255;p27"/>
          <p:cNvSpPr txBox="1">
            <a:spLocks noGrp="1"/>
          </p:cNvSpPr>
          <p:nvPr>
            <p:ph type="subTitle" idx="1"/>
          </p:nvPr>
        </p:nvSpPr>
        <p:spPr>
          <a:xfrm>
            <a:off x="677119" y="4276532"/>
            <a:ext cx="4429556" cy="155911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400"/>
              <a:buNone/>
            </a:pPr>
            <a:r>
              <a:rPr lang="en-US" dirty="0" smtClean="0"/>
              <a:t>Charles R. Severance</a:t>
            </a:r>
            <a:endParaRPr dirty="0"/>
          </a:p>
          <a:p>
            <a:pPr marL="0" lvl="0" indent="0" algn="l" rtl="0">
              <a:lnSpc>
                <a:spcPct val="100000"/>
              </a:lnSpc>
              <a:spcBef>
                <a:spcPts val="0"/>
              </a:spcBef>
              <a:spcAft>
                <a:spcPts val="0"/>
              </a:spcAft>
              <a:buClr>
                <a:schemeClr val="dk1"/>
              </a:buClr>
              <a:buSzPts val="2400"/>
              <a:buNone/>
            </a:pPr>
            <a:r>
              <a:rPr lang="en-US" dirty="0" err="1" smtClean="0"/>
              <a:t>drchuck@learnxp.com</a:t>
            </a:r>
            <a:r>
              <a:rPr lang="en-US" dirty="0"/>
              <a:t/>
            </a:r>
            <a:br>
              <a:rPr lang="en-US" dirty="0"/>
            </a:br>
            <a:r>
              <a:rPr lang="en-US" dirty="0" err="1" smtClean="0"/>
              <a:t>www.learnxp.com</a:t>
            </a:r>
            <a:endParaRPr dirty="0"/>
          </a:p>
        </p:txBody>
      </p:sp>
      <p:pic>
        <p:nvPicPr>
          <p:cNvPr id="1256" name="Google Shape;1256;p27"/>
          <p:cNvPicPr preferRelativeResize="0">
            <a:picLocks noGrp="1"/>
          </p:cNvPicPr>
          <p:nvPr>
            <p:ph type="pic" idx="2"/>
          </p:nvPr>
        </p:nvPicPr>
        <p:blipFill rotWithShape="1">
          <a:blip r:embed="rId3">
            <a:alphaModFix/>
          </a:blip>
          <a:srcRect/>
          <a:stretch/>
        </p:blipFill>
        <p:spPr>
          <a:xfrm>
            <a:off x="6359307" y="1506302"/>
            <a:ext cx="4833901" cy="3625425"/>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7"/>
          <p:cNvSpPr txBox="1">
            <a:spLocks noGrp="1"/>
          </p:cNvSpPr>
          <p:nvPr>
            <p:ph type="title"/>
          </p:nvPr>
        </p:nvSpPr>
        <p:spPr>
          <a:xfrm>
            <a:off x="838201" y="732391"/>
            <a:ext cx="5257799" cy="13149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00B0F0"/>
                </a:solidFill>
              </a:rPr>
              <a:t>Thank you</a:t>
            </a:r>
            <a:endParaRPr dirty="0">
              <a:solidFill>
                <a:srgbClr val="00B0F0"/>
              </a:solidFill>
            </a:endParaRPr>
          </a:p>
        </p:txBody>
      </p:sp>
      <p:sp>
        <p:nvSpPr>
          <p:cNvPr id="1125" name="Google Shape;1125;p17"/>
          <p:cNvSpPr txBox="1">
            <a:spLocks noGrp="1"/>
          </p:cNvSpPr>
          <p:nvPr>
            <p:ph type="body" idx="1"/>
          </p:nvPr>
        </p:nvSpPr>
        <p:spPr>
          <a:xfrm>
            <a:off x="838201" y="2167932"/>
            <a:ext cx="5257799" cy="38829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sz="2400" dirty="0" smtClean="0"/>
              <a:t>Thank you for giving me some time during your Request for Information (RFI) process to explain why I think that </a:t>
            </a:r>
            <a:r>
              <a:rPr lang="en-US" sz="2400" dirty="0" smtClean="0"/>
              <a:t>your </a:t>
            </a:r>
            <a:r>
              <a:rPr lang="en-US" sz="2400" dirty="0" smtClean="0"/>
              <a:t>should consider moving from  </a:t>
            </a:r>
            <a:r>
              <a:rPr lang="en-US" sz="2400" dirty="0" err="1" smtClean="0"/>
              <a:t>BanditLMS</a:t>
            </a:r>
            <a:r>
              <a:rPr lang="en-US" sz="2400" dirty="0" smtClean="0"/>
              <a:t> to </a:t>
            </a:r>
            <a:r>
              <a:rPr lang="en-US" sz="2400" dirty="0" err="1" smtClean="0"/>
              <a:t>SakaiLMS</a:t>
            </a:r>
            <a:r>
              <a:rPr lang="en-US" sz="2400" dirty="0" smtClean="0"/>
              <a:t>.</a:t>
            </a:r>
            <a:endParaRPr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440631"/>
            <a:ext cx="3337560" cy="3337560"/>
          </a:xfrm>
          <a:prstGeom prst="rect">
            <a:avLst/>
          </a:prstGeom>
        </p:spPr>
      </p:pic>
    </p:spTree>
    <p:extLst>
      <p:ext uri="{BB962C8B-B14F-4D97-AF65-F5344CB8AC3E}">
        <p14:creationId xmlns:p14="http://schemas.microsoft.com/office/powerpoint/2010/main" val="6929468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24"/>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err="1" smtClean="0">
                <a:solidFill>
                  <a:srgbClr val="FF0000"/>
                </a:solidFill>
              </a:rPr>
              <a:t>BanditLMS</a:t>
            </a:r>
            <a:r>
              <a:rPr lang="en-US" dirty="0" smtClean="0">
                <a:solidFill>
                  <a:srgbClr val="FF0000"/>
                </a:solidFill>
              </a:rPr>
              <a:t> </a:t>
            </a:r>
            <a:r>
              <a:rPr lang="mr-IN" dirty="0" smtClean="0">
                <a:solidFill>
                  <a:srgbClr val="FF0000"/>
                </a:solidFill>
              </a:rPr>
              <a:t>–</a:t>
            </a:r>
            <a:r>
              <a:rPr lang="en-US" dirty="0" smtClean="0">
                <a:solidFill>
                  <a:srgbClr val="FF0000"/>
                </a:solidFill>
              </a:rPr>
              <a:t> What we hear</a:t>
            </a:r>
            <a:endParaRPr dirty="0">
              <a:solidFill>
                <a:srgbClr val="FF0000"/>
              </a:solidFill>
            </a:endParaRPr>
          </a:p>
        </p:txBody>
      </p:sp>
      <p:sp>
        <p:nvSpPr>
          <p:cNvPr id="1222" name="Google Shape;1222;p24"/>
          <p:cNvSpPr txBox="1">
            <a:spLocks noGrp="1"/>
          </p:cNvSpPr>
          <p:nvPr>
            <p:ph type="body" idx="1"/>
          </p:nvPr>
        </p:nvSpPr>
        <p:spPr>
          <a:xfrm>
            <a:off x="1691325" y="1765954"/>
            <a:ext cx="4307160"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Positives</a:t>
            </a:r>
            <a:endParaRPr dirty="0"/>
          </a:p>
        </p:txBody>
      </p:sp>
      <p:sp>
        <p:nvSpPr>
          <p:cNvPr id="1223" name="Google Shape;1223;p24"/>
          <p:cNvSpPr txBox="1">
            <a:spLocks noGrp="1"/>
          </p:cNvSpPr>
          <p:nvPr>
            <p:ph type="body" idx="2"/>
          </p:nvPr>
        </p:nvSpPr>
        <p:spPr>
          <a:xfrm>
            <a:off x="1691325" y="2417734"/>
            <a:ext cx="4307160" cy="32956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Cloud hosting is great</a:t>
            </a:r>
          </a:p>
          <a:p>
            <a:pPr marL="228600" lvl="0" indent="-228600" algn="l" rtl="0">
              <a:lnSpc>
                <a:spcPct val="90000"/>
              </a:lnSpc>
              <a:spcBef>
                <a:spcPts val="0"/>
              </a:spcBef>
              <a:spcAft>
                <a:spcPts val="0"/>
              </a:spcAft>
              <a:buClr>
                <a:schemeClr val="dk1"/>
              </a:buClr>
              <a:buSzPts val="1800"/>
              <a:buFont typeface="Arial"/>
              <a:buChar char="•"/>
            </a:pPr>
            <a:r>
              <a:rPr lang="en-US" sz="2400" dirty="0" smtClean="0"/>
              <a:t>Product is consistent - almost no changes over the years</a:t>
            </a:r>
            <a:endParaRPr lang="en-US" sz="2400" dirty="0"/>
          </a:p>
          <a:p>
            <a:pPr marL="228600" lvl="0" indent="-228600" algn="l" rtl="0">
              <a:lnSpc>
                <a:spcPct val="90000"/>
              </a:lnSpc>
              <a:spcBef>
                <a:spcPts val="0"/>
              </a:spcBef>
              <a:spcAft>
                <a:spcPts val="0"/>
              </a:spcAft>
              <a:buClr>
                <a:schemeClr val="dk1"/>
              </a:buClr>
              <a:buSzPts val="1800"/>
              <a:buFont typeface="Arial"/>
              <a:buChar char="•"/>
            </a:pPr>
            <a:r>
              <a:rPr lang="en-US" sz="2400" dirty="0" smtClean="0"/>
              <a:t>The vendor handles upgrades and makes sure the system scales</a:t>
            </a:r>
          </a:p>
          <a:p>
            <a:pPr marL="228600" lvl="0" indent="-228600" algn="l" rtl="0">
              <a:lnSpc>
                <a:spcPct val="90000"/>
              </a:lnSpc>
              <a:spcBef>
                <a:spcPts val="0"/>
              </a:spcBef>
              <a:spcAft>
                <a:spcPts val="0"/>
              </a:spcAft>
              <a:buClr>
                <a:schemeClr val="dk1"/>
              </a:buClr>
              <a:buSzPts val="1800"/>
              <a:buFont typeface="Arial"/>
              <a:buChar char="•"/>
            </a:pPr>
            <a:r>
              <a:rPr lang="en-US" sz="2400" dirty="0" smtClean="0"/>
              <a:t>Very simple for Campus IT</a:t>
            </a:r>
            <a:endParaRPr sz="2400" dirty="0"/>
          </a:p>
        </p:txBody>
      </p:sp>
      <p:sp>
        <p:nvSpPr>
          <p:cNvPr id="1224" name="Google Shape;1224;p24"/>
          <p:cNvSpPr txBox="1">
            <a:spLocks noGrp="1"/>
          </p:cNvSpPr>
          <p:nvPr>
            <p:ph type="body" idx="3"/>
          </p:nvPr>
        </p:nvSpPr>
        <p:spPr>
          <a:xfrm>
            <a:off x="6317484" y="1765954"/>
            <a:ext cx="4307160"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Negatives</a:t>
            </a:r>
            <a:endParaRPr dirty="0"/>
          </a:p>
        </p:txBody>
      </p:sp>
      <p:sp>
        <p:nvSpPr>
          <p:cNvPr id="1225" name="Google Shape;1225;p24"/>
          <p:cNvSpPr txBox="1">
            <a:spLocks noGrp="1"/>
          </p:cNvSpPr>
          <p:nvPr>
            <p:ph type="body" idx="4"/>
          </p:nvPr>
        </p:nvSpPr>
        <p:spPr>
          <a:xfrm>
            <a:off x="6317484" y="2417734"/>
            <a:ext cx="4307160" cy="329565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Feature requests are ignored</a:t>
            </a:r>
          </a:p>
          <a:p>
            <a:pPr marL="228600" lvl="0" indent="-228600" algn="l" rtl="0">
              <a:lnSpc>
                <a:spcPct val="90000"/>
              </a:lnSpc>
              <a:spcBef>
                <a:spcPts val="0"/>
              </a:spcBef>
              <a:spcAft>
                <a:spcPts val="0"/>
              </a:spcAft>
              <a:buClr>
                <a:schemeClr val="dk1"/>
              </a:buClr>
              <a:buSzPts val="1800"/>
              <a:buFont typeface="Arial"/>
              <a:buChar char="•"/>
            </a:pPr>
            <a:r>
              <a:rPr lang="en-US" sz="2400" dirty="0" smtClean="0"/>
              <a:t>Subtle bugs sit forever</a:t>
            </a:r>
          </a:p>
          <a:p>
            <a:pPr marL="228600" lvl="0" indent="-228600" algn="l" rtl="0">
              <a:lnSpc>
                <a:spcPct val="90000"/>
              </a:lnSpc>
              <a:spcBef>
                <a:spcPts val="0"/>
              </a:spcBef>
              <a:spcAft>
                <a:spcPts val="0"/>
              </a:spcAft>
              <a:buClr>
                <a:schemeClr val="dk1"/>
              </a:buClr>
              <a:buSzPts val="1800"/>
              <a:buFont typeface="Arial"/>
              <a:buChar char="•"/>
            </a:pPr>
            <a:r>
              <a:rPr lang="en-US" sz="2400" dirty="0" smtClean="0"/>
              <a:t>No way to have a conversation with the "vendor" </a:t>
            </a:r>
          </a:p>
          <a:p>
            <a:pPr marL="228600" indent="-228600">
              <a:spcBef>
                <a:spcPts val="0"/>
              </a:spcBef>
            </a:pPr>
            <a:r>
              <a:rPr lang="en-US" sz="2400" dirty="0"/>
              <a:t>You </a:t>
            </a:r>
            <a:r>
              <a:rPr lang="en-US" sz="2400" dirty="0" smtClean="0"/>
              <a:t>data is locked in</a:t>
            </a:r>
          </a:p>
          <a:p>
            <a:pPr marL="228600" lvl="0" indent="-228600" algn="l" rtl="0">
              <a:lnSpc>
                <a:spcPct val="90000"/>
              </a:lnSpc>
              <a:spcBef>
                <a:spcPts val="0"/>
              </a:spcBef>
              <a:spcAft>
                <a:spcPts val="0"/>
              </a:spcAft>
              <a:buClr>
                <a:schemeClr val="dk1"/>
              </a:buClr>
              <a:buSzPts val="1800"/>
              <a:buFont typeface="Arial"/>
              <a:buChar char="•"/>
            </a:pPr>
            <a:r>
              <a:rPr lang="en-US" sz="2400" dirty="0" smtClean="0"/>
              <a:t>A teacher has an idea how change the product so you can to teach better...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6938" y="1234440"/>
            <a:ext cx="1853410" cy="1853410"/>
          </a:xfrm>
          <a:prstGeom prst="rect">
            <a:avLst/>
          </a:prstGeom>
        </p:spPr>
      </p:pic>
    </p:spTree>
    <p:extLst>
      <p:ext uri="{BB962C8B-B14F-4D97-AF65-F5344CB8AC3E}">
        <p14:creationId xmlns:p14="http://schemas.microsoft.com/office/powerpoint/2010/main" val="13399585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24"/>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err="1" smtClean="0">
                <a:solidFill>
                  <a:srgbClr val="00B0F0"/>
                </a:solidFill>
              </a:rPr>
              <a:t>SakaiLMS</a:t>
            </a:r>
            <a:r>
              <a:rPr lang="en-US" dirty="0" smtClean="0">
                <a:solidFill>
                  <a:srgbClr val="00B0F0"/>
                </a:solidFill>
              </a:rPr>
              <a:t> </a:t>
            </a:r>
            <a:r>
              <a:rPr lang="mr-IN" dirty="0" smtClean="0">
                <a:solidFill>
                  <a:srgbClr val="00B0F0"/>
                </a:solidFill>
              </a:rPr>
              <a:t>–</a:t>
            </a:r>
            <a:r>
              <a:rPr lang="en-US" dirty="0" smtClean="0">
                <a:solidFill>
                  <a:srgbClr val="00B0F0"/>
                </a:solidFill>
              </a:rPr>
              <a:t> Advantages</a:t>
            </a:r>
            <a:endParaRPr dirty="0">
              <a:solidFill>
                <a:srgbClr val="00B0F0"/>
              </a:solidFill>
            </a:endParaRPr>
          </a:p>
        </p:txBody>
      </p:sp>
      <p:sp>
        <p:nvSpPr>
          <p:cNvPr id="1222" name="Google Shape;1222;p24"/>
          <p:cNvSpPr txBox="1">
            <a:spLocks noGrp="1"/>
          </p:cNvSpPr>
          <p:nvPr>
            <p:ph type="body" idx="1"/>
          </p:nvPr>
        </p:nvSpPr>
        <p:spPr>
          <a:xfrm>
            <a:off x="1691325" y="1765954"/>
            <a:ext cx="4307160"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Positives</a:t>
            </a:r>
            <a:endParaRPr dirty="0"/>
          </a:p>
        </p:txBody>
      </p:sp>
      <p:sp>
        <p:nvSpPr>
          <p:cNvPr id="1223" name="Google Shape;1223;p24"/>
          <p:cNvSpPr txBox="1">
            <a:spLocks noGrp="1"/>
          </p:cNvSpPr>
          <p:nvPr>
            <p:ph type="body" idx="2"/>
          </p:nvPr>
        </p:nvSpPr>
        <p:spPr>
          <a:xfrm>
            <a:off x="1691325" y="2417734"/>
            <a:ext cx="4307160" cy="3295650"/>
          </a:xfrm>
          <a:prstGeom prst="rect">
            <a:avLst/>
          </a:prstGeom>
          <a:noFill/>
          <a:ln>
            <a:noFill/>
          </a:ln>
        </p:spPr>
        <p:txBody>
          <a:bodyPr spcFirstLastPara="1" wrap="square" lIns="91425" tIns="45700" rIns="91425" bIns="45700" anchor="t" anchorCtr="0">
            <a:normAutofit/>
          </a:bodyPr>
          <a:lstStyle/>
          <a:p>
            <a:pPr marL="228600" lvl="0" indent="-228600">
              <a:spcBef>
                <a:spcPts val="0"/>
              </a:spcBef>
            </a:pPr>
            <a:r>
              <a:rPr lang="en-US" sz="2400" dirty="0"/>
              <a:t>Cloud hosting is great</a:t>
            </a:r>
          </a:p>
          <a:p>
            <a:pPr marL="228600" lvl="0" indent="-228600">
              <a:spcBef>
                <a:spcPts val="0"/>
              </a:spcBef>
            </a:pPr>
            <a:r>
              <a:rPr lang="en-US" sz="2400" dirty="0"/>
              <a:t>Product is consistent - almost no changes over the years</a:t>
            </a:r>
          </a:p>
          <a:p>
            <a:pPr marL="228600" lvl="0" indent="-228600">
              <a:spcBef>
                <a:spcPts val="0"/>
              </a:spcBef>
            </a:pPr>
            <a:r>
              <a:rPr lang="en-US" sz="2400" dirty="0"/>
              <a:t>The vendor handles upgrades and makes sure the system scales</a:t>
            </a:r>
          </a:p>
          <a:p>
            <a:pPr marL="228600" lvl="0" indent="-228600">
              <a:spcBef>
                <a:spcPts val="0"/>
              </a:spcBef>
            </a:pPr>
            <a:r>
              <a:rPr lang="en-US" sz="2400" dirty="0"/>
              <a:t>Very simple for Campus IT</a:t>
            </a:r>
          </a:p>
        </p:txBody>
      </p:sp>
      <p:sp>
        <p:nvSpPr>
          <p:cNvPr id="1224" name="Google Shape;1224;p24"/>
          <p:cNvSpPr txBox="1">
            <a:spLocks noGrp="1"/>
          </p:cNvSpPr>
          <p:nvPr>
            <p:ph type="body" idx="3"/>
          </p:nvPr>
        </p:nvSpPr>
        <p:spPr>
          <a:xfrm>
            <a:off x="6317484" y="1765954"/>
            <a:ext cx="4307160" cy="5188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None/>
            </a:pPr>
            <a:r>
              <a:rPr lang="en-US" dirty="0" smtClean="0"/>
              <a:t>More Positives</a:t>
            </a:r>
            <a:endParaRPr dirty="0"/>
          </a:p>
        </p:txBody>
      </p:sp>
      <p:sp>
        <p:nvSpPr>
          <p:cNvPr id="1225" name="Google Shape;1225;p24"/>
          <p:cNvSpPr txBox="1">
            <a:spLocks noGrp="1"/>
          </p:cNvSpPr>
          <p:nvPr>
            <p:ph type="body" idx="4"/>
          </p:nvPr>
        </p:nvSpPr>
        <p:spPr>
          <a:xfrm>
            <a:off x="6317484" y="2417734"/>
            <a:ext cx="4307160" cy="329565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You can be part of the Sakai community</a:t>
            </a:r>
          </a:p>
          <a:p>
            <a:pPr marL="228600" lvl="0" indent="-228600" algn="l" rtl="0">
              <a:lnSpc>
                <a:spcPct val="90000"/>
              </a:lnSpc>
              <a:spcBef>
                <a:spcPts val="0"/>
              </a:spcBef>
              <a:spcAft>
                <a:spcPts val="0"/>
              </a:spcAft>
              <a:buClr>
                <a:schemeClr val="dk1"/>
              </a:buClr>
              <a:buSzPts val="1800"/>
              <a:buFont typeface="Arial"/>
              <a:buChar char="•"/>
            </a:pPr>
            <a:r>
              <a:rPr lang="en-US" sz="2400" dirty="0" smtClean="0"/>
              <a:t>File and track your own bugs</a:t>
            </a:r>
          </a:p>
          <a:p>
            <a:pPr marL="228600" lvl="0" indent="-228600" algn="l" rtl="0">
              <a:lnSpc>
                <a:spcPct val="90000"/>
              </a:lnSpc>
              <a:spcBef>
                <a:spcPts val="0"/>
              </a:spcBef>
              <a:spcAft>
                <a:spcPts val="0"/>
              </a:spcAft>
              <a:buClr>
                <a:schemeClr val="dk1"/>
              </a:buClr>
              <a:buSzPts val="1800"/>
              <a:buFont typeface="Arial"/>
              <a:buChar char="•"/>
            </a:pPr>
            <a:r>
              <a:rPr lang="en-US" sz="2400" dirty="0" smtClean="0"/>
              <a:t>Go to core </a:t>
            </a:r>
            <a:r>
              <a:rPr lang="en-US" sz="2400" i="1" dirty="0" smtClean="0"/>
              <a:t>developer</a:t>
            </a:r>
            <a:r>
              <a:rPr lang="en-US" sz="2400" dirty="0" smtClean="0"/>
              <a:t> meeting and get a status update</a:t>
            </a:r>
          </a:p>
          <a:p>
            <a:pPr marL="228600" lvl="0" indent="-228600" algn="l" rtl="0">
              <a:lnSpc>
                <a:spcPct val="90000"/>
              </a:lnSpc>
              <a:spcBef>
                <a:spcPts val="0"/>
              </a:spcBef>
              <a:spcAft>
                <a:spcPts val="0"/>
              </a:spcAft>
              <a:buClr>
                <a:schemeClr val="dk1"/>
              </a:buClr>
              <a:buSzPts val="1800"/>
              <a:buFont typeface="Arial"/>
              <a:buChar char="•"/>
            </a:pPr>
            <a:r>
              <a:rPr lang="en-US" sz="2400" dirty="0" smtClean="0"/>
              <a:t>Attend a monthly meeting with your cloud vendor</a:t>
            </a:r>
          </a:p>
          <a:p>
            <a:pPr marL="228600" lvl="0" indent="-228600" algn="l" rtl="0">
              <a:lnSpc>
                <a:spcPct val="90000"/>
              </a:lnSpc>
              <a:spcBef>
                <a:spcPts val="0"/>
              </a:spcBef>
              <a:spcAft>
                <a:spcPts val="0"/>
              </a:spcAft>
              <a:buClr>
                <a:schemeClr val="dk1"/>
              </a:buClr>
              <a:buSzPts val="1800"/>
              <a:buFont typeface="Arial"/>
              <a:buChar char="•"/>
            </a:pPr>
            <a:r>
              <a:rPr lang="en-US" sz="2400" dirty="0" smtClean="0"/>
              <a:t>Self-hosting is an option</a:t>
            </a:r>
            <a:endParaRPr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6938" y="1058635"/>
            <a:ext cx="1970112" cy="2029215"/>
          </a:xfrm>
          <a:prstGeom prst="rect">
            <a:avLst/>
          </a:prstGeom>
        </p:spPr>
      </p:pic>
    </p:spTree>
    <p:extLst>
      <p:ext uri="{BB962C8B-B14F-4D97-AF65-F5344CB8AC3E}">
        <p14:creationId xmlns:p14="http://schemas.microsoft.com/office/powerpoint/2010/main" val="16428716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24"/>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00B0F0"/>
                </a:solidFill>
              </a:rPr>
              <a:t>Advantage: Open Community</a:t>
            </a:r>
            <a:endParaRPr dirty="0">
              <a:solidFill>
                <a:srgbClr val="00B0F0"/>
              </a:solidFill>
            </a:endParaRPr>
          </a:p>
        </p:txBody>
      </p:sp>
      <p:sp>
        <p:nvSpPr>
          <p:cNvPr id="1223" name="Google Shape;1223;p24"/>
          <p:cNvSpPr txBox="1">
            <a:spLocks noGrp="1"/>
          </p:cNvSpPr>
          <p:nvPr>
            <p:ph type="body" idx="2"/>
          </p:nvPr>
        </p:nvSpPr>
        <p:spPr>
          <a:xfrm>
            <a:off x="1691324" y="1536192"/>
            <a:ext cx="8001315" cy="417719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When you adopt Sakai </a:t>
            </a:r>
            <a:r>
              <a:rPr lang="mr-IN" sz="2400" dirty="0" smtClean="0"/>
              <a:t>–</a:t>
            </a:r>
            <a:r>
              <a:rPr lang="en-US" sz="2400" dirty="0" smtClean="0"/>
              <a:t> you have an "all access pass"</a:t>
            </a:r>
          </a:p>
          <a:p>
            <a:pPr marL="228600" lvl="0" indent="-228600" algn="l" rtl="0">
              <a:lnSpc>
                <a:spcPct val="90000"/>
              </a:lnSpc>
              <a:spcBef>
                <a:spcPts val="0"/>
              </a:spcBef>
              <a:spcAft>
                <a:spcPts val="0"/>
              </a:spcAft>
              <a:buClr>
                <a:schemeClr val="dk1"/>
              </a:buClr>
              <a:buSzPts val="1800"/>
              <a:buFont typeface="Arial"/>
              <a:buChar char="•"/>
            </a:pPr>
            <a:r>
              <a:rPr lang="en-US" sz="2400" dirty="0" smtClean="0"/>
              <a:t>Two annual "user group" meetings</a:t>
            </a:r>
          </a:p>
          <a:p>
            <a:pPr marL="228600" lvl="0" indent="-228600" algn="l" rtl="0">
              <a:lnSpc>
                <a:spcPct val="90000"/>
              </a:lnSpc>
              <a:spcBef>
                <a:spcPts val="0"/>
              </a:spcBef>
              <a:spcAft>
                <a:spcPts val="0"/>
              </a:spcAft>
              <a:buClr>
                <a:schemeClr val="dk1"/>
              </a:buClr>
              <a:buSzPts val="1800"/>
              <a:buFont typeface="Arial"/>
              <a:buChar char="•"/>
            </a:pPr>
            <a:r>
              <a:rPr lang="en-US" sz="2400" dirty="0" smtClean="0"/>
              <a:t>Six weekly open online meetings you can attend, developer, QA, UI/UX...</a:t>
            </a:r>
          </a:p>
          <a:p>
            <a:pPr marL="228600" lvl="0" indent="-228600" algn="l" rtl="0">
              <a:lnSpc>
                <a:spcPct val="90000"/>
              </a:lnSpc>
              <a:spcBef>
                <a:spcPts val="0"/>
              </a:spcBef>
              <a:spcAft>
                <a:spcPts val="0"/>
              </a:spcAft>
              <a:buClr>
                <a:schemeClr val="dk1"/>
              </a:buClr>
              <a:buSzPts val="1800"/>
              <a:buFont typeface="Arial"/>
              <a:buChar char="•"/>
            </a:pPr>
            <a:r>
              <a:rPr lang="en-US" sz="2400" dirty="0" smtClean="0"/>
              <a:t>Anyone can attend and help </a:t>
            </a:r>
            <a:r>
              <a:rPr lang="mr-IN" sz="2400" dirty="0" smtClean="0"/>
              <a:t>–</a:t>
            </a:r>
            <a:r>
              <a:rPr lang="en-US" sz="2400" dirty="0" smtClean="0"/>
              <a:t> support staff, faculty and instructional designers are welcome</a:t>
            </a:r>
          </a:p>
          <a:p>
            <a:pPr marL="228600" lvl="0" indent="-228600" algn="l" rtl="0">
              <a:lnSpc>
                <a:spcPct val="90000"/>
              </a:lnSpc>
              <a:spcBef>
                <a:spcPts val="0"/>
              </a:spcBef>
              <a:spcAft>
                <a:spcPts val="0"/>
              </a:spcAft>
              <a:buClr>
                <a:schemeClr val="dk1"/>
              </a:buClr>
              <a:buSzPts val="1800"/>
              <a:buFont typeface="Arial"/>
              <a:buChar char="•"/>
            </a:pPr>
            <a:r>
              <a:rPr lang="en-US" sz="2400" dirty="0" smtClean="0"/>
              <a:t>For significant new work you can be part of the design, monitoring, and optionally funding</a:t>
            </a:r>
          </a:p>
          <a:p>
            <a:pPr marL="228600" lvl="0" indent="-228600" algn="l" rtl="0">
              <a:lnSpc>
                <a:spcPct val="90000"/>
              </a:lnSpc>
              <a:spcBef>
                <a:spcPts val="0"/>
              </a:spcBef>
              <a:spcAft>
                <a:spcPts val="0"/>
              </a:spcAft>
              <a:buClr>
                <a:schemeClr val="dk1"/>
              </a:buClr>
              <a:buSzPts val="1800"/>
              <a:buFont typeface="Arial"/>
              <a:buChar char="•"/>
            </a:pPr>
            <a:r>
              <a:rPr lang="en-US" sz="2400" dirty="0" smtClean="0"/>
              <a:t>We have an open multi-year roadmap and are excited to take your input</a:t>
            </a:r>
          </a:p>
          <a:p>
            <a:pPr marL="228600" lvl="0" indent="-228600" algn="l" rtl="0">
              <a:lnSpc>
                <a:spcPct val="90000"/>
              </a:lnSpc>
              <a:spcBef>
                <a:spcPts val="0"/>
              </a:spcBef>
              <a:spcAft>
                <a:spcPts val="0"/>
              </a:spcAft>
              <a:buClr>
                <a:schemeClr val="dk1"/>
              </a:buClr>
              <a:buSzPts val="1800"/>
              <a:buFont typeface="Arial"/>
              <a:buChar char="•"/>
            </a:pPr>
            <a:r>
              <a:rPr lang="en-US" sz="2400" dirty="0" smtClean="0"/>
              <a:t>You can file, track, advocate for and help fix bugs you find</a:t>
            </a:r>
          </a:p>
          <a:p>
            <a:pPr marL="228600" lvl="0" indent="-228600" algn="l" rtl="0">
              <a:lnSpc>
                <a:spcPct val="90000"/>
              </a:lnSpc>
              <a:spcBef>
                <a:spcPts val="0"/>
              </a:spcBef>
              <a:spcAft>
                <a:spcPts val="0"/>
              </a:spcAft>
              <a:buClr>
                <a:schemeClr val="dk1"/>
              </a:buClr>
              <a:buSzPts val="1800"/>
              <a:buFont typeface="Arial"/>
              <a:buChar char="•"/>
            </a:pPr>
            <a:endParaRPr lang="en-US" sz="2400" dirty="0" smtClean="0"/>
          </a:p>
          <a:p>
            <a:pPr marL="228600" lvl="0" indent="-228600" algn="l" rtl="0">
              <a:lnSpc>
                <a:spcPct val="90000"/>
              </a:lnSpc>
              <a:spcBef>
                <a:spcPts val="0"/>
              </a:spcBef>
              <a:spcAft>
                <a:spcPts val="0"/>
              </a:spcAft>
              <a:buClr>
                <a:schemeClr val="dk1"/>
              </a:buClr>
              <a:buSzPts val="1800"/>
              <a:buFont typeface="Arial"/>
              <a:buChar char="•"/>
            </a:pPr>
            <a:endParaRPr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6938" y="1058635"/>
            <a:ext cx="1970112" cy="2029215"/>
          </a:xfrm>
          <a:prstGeom prst="rect">
            <a:avLst/>
          </a:prstGeom>
        </p:spPr>
      </p:pic>
    </p:spTree>
    <p:extLst>
      <p:ext uri="{BB962C8B-B14F-4D97-AF65-F5344CB8AC3E}">
        <p14:creationId xmlns:p14="http://schemas.microsoft.com/office/powerpoint/2010/main" val="15530357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24"/>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00B0F0"/>
                </a:solidFill>
              </a:rPr>
              <a:t>Advantage: Open Community</a:t>
            </a:r>
            <a:endParaRPr dirty="0">
              <a:solidFill>
                <a:srgbClr val="00B0F0"/>
              </a:solidFill>
            </a:endParaRPr>
          </a:p>
        </p:txBody>
      </p:sp>
      <p:sp>
        <p:nvSpPr>
          <p:cNvPr id="1223" name="Google Shape;1223;p24"/>
          <p:cNvSpPr txBox="1">
            <a:spLocks noGrp="1"/>
          </p:cNvSpPr>
          <p:nvPr>
            <p:ph type="body" idx="2"/>
          </p:nvPr>
        </p:nvSpPr>
        <p:spPr>
          <a:xfrm>
            <a:off x="1691324" y="1536192"/>
            <a:ext cx="8001315" cy="155165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We have a annual team retreat </a:t>
            </a:r>
            <a:r>
              <a:rPr lang="mr-IN" sz="2400" dirty="0" smtClean="0"/>
              <a:t>–</a:t>
            </a:r>
            <a:r>
              <a:rPr lang="en-US" sz="2400" dirty="0" smtClean="0"/>
              <a:t> "Sakai Camp" </a:t>
            </a:r>
            <a:r>
              <a:rPr lang="mr-IN" sz="2400" dirty="0" smtClean="0"/>
              <a:t>–</a:t>
            </a:r>
            <a:r>
              <a:rPr lang="en-US" sz="2400" dirty="0" smtClean="0"/>
              <a:t> and you are invited and encouraged to contribute.</a:t>
            </a:r>
          </a:p>
          <a:p>
            <a:pPr marL="228600" lvl="0" indent="-228600" algn="l" rtl="0">
              <a:lnSpc>
                <a:spcPct val="90000"/>
              </a:lnSpc>
              <a:spcBef>
                <a:spcPts val="0"/>
              </a:spcBef>
              <a:spcAft>
                <a:spcPts val="0"/>
              </a:spcAft>
              <a:buClr>
                <a:schemeClr val="dk1"/>
              </a:buClr>
              <a:buSzPts val="1800"/>
              <a:buFont typeface="Arial"/>
              <a:buChar char="•"/>
            </a:pPr>
            <a:r>
              <a:rPr lang="en-US" sz="2400" dirty="0" smtClean="0"/>
              <a:t>You are in the same room as the core leadership for every aspect of Sakai </a:t>
            </a:r>
            <a:endParaRPr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6938" y="1058635"/>
            <a:ext cx="1970112" cy="2029215"/>
          </a:xfrm>
          <a:prstGeom prst="rect">
            <a:avLst/>
          </a:prstGeom>
        </p:spPr>
      </p:pic>
      <p:pic>
        <p:nvPicPr>
          <p:cNvPr id="1042" name="Picture 18" descr="https://lh3.googleusercontent.com/pw/AM-JKLWEPhaDbU1JQ4mT0X7wzPp-AJYXYhoMVd-8H4N-HzMwAeEVecGKS4qQ1XxRlO8BKyfhvtqA8I3SzORCMR9nqkkuLwCz3p9zNaYmc-2bWHpV1RRDyLJStu71mMv2Gu7ZtoKCfKOSuiztlEM-WLsHj7M5Jg=w1026-h769-no?authuser=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3936" y="3188093"/>
            <a:ext cx="3447642" cy="258405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lh3.googleusercontent.com/pw/AM-JKLXf7MCsxc-eCUVCGqxHj0gMf_olhw1wqvt29ttmnMUiQ6O-2mapI75DMKHyhubTNGij0FmuY2mVFu3apasJVaA3FqNTQ22lVovUOEZe-t69XMjvTcSp1S-1uzlunPiEt-q7ZRfu_1vX4cNAlcHtgfe0mA=w577-h769-no?authuser=0"/>
          <p:cNvPicPr>
            <a:picLocks noChangeAspect="1" noChangeArrowheads="1"/>
          </p:cNvPicPr>
          <p:nvPr/>
        </p:nvPicPr>
        <p:blipFill rotWithShape="1">
          <a:blip r:embed="rId5">
            <a:extLst>
              <a:ext uri="{28A0092B-C50C-407E-A947-70E740481C1C}">
                <a14:useLocalDpi xmlns:a14="http://schemas.microsoft.com/office/drawing/2010/main" val="0"/>
              </a:ext>
            </a:extLst>
          </a:blip>
          <a:srcRect t="30115"/>
          <a:stretch/>
        </p:blipFill>
        <p:spPr bwMode="auto">
          <a:xfrm>
            <a:off x="246947" y="3654778"/>
            <a:ext cx="2514542" cy="234202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lh3.googleusercontent.com/pw/AM-JKLX9r2Q-u2GedO3r6pLtZNhkjkvoFAZNON2aiUjVJF9P4xzrAVb4wjVGGGDooNFcKGqObu-UfP5vtizsQ9dmk2eBGl8Mn35XKUDa8edL3DzF8v193z5tqoEMK7LILWnkOAPN9u6AyNTyKqYU9RxPBTIz9w=w577-h769-no?authuser=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2639" y="3654779"/>
            <a:ext cx="1973958" cy="263080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s://lh3.googleusercontent.com/pw/AM-JKLVZBlZzlsCoUsm_12SnLBOjabSkC9TBrVDCOZ-ogStiY_1P5ZsBbXKTajkEW0fPvkM9iQOlIhPE5QOn6UuhjakdKeyrm-nkZWpo9EBilqkCY8YhBHeD8_I8Ox7aP3dvynI0XOxNEtDiUxVRCbN4VUpsDQ=w577-h769-no?authuser=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2454" y="3087850"/>
            <a:ext cx="2089309" cy="2784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4841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24"/>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00B0F0"/>
                </a:solidFill>
              </a:rPr>
              <a:t>Advantage: Open Community</a:t>
            </a:r>
            <a:endParaRPr dirty="0">
              <a:solidFill>
                <a:srgbClr val="00B0F0"/>
              </a:solidFill>
            </a:endParaRPr>
          </a:p>
        </p:txBody>
      </p:sp>
      <p:sp>
        <p:nvSpPr>
          <p:cNvPr id="1223" name="Google Shape;1223;p24"/>
          <p:cNvSpPr txBox="1">
            <a:spLocks noGrp="1"/>
          </p:cNvSpPr>
          <p:nvPr>
            <p:ph type="body" idx="2"/>
          </p:nvPr>
        </p:nvSpPr>
        <p:spPr>
          <a:xfrm>
            <a:off x="1691324" y="1536192"/>
            <a:ext cx="8001315" cy="107899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Like any retreat, </a:t>
            </a:r>
            <a:r>
              <a:rPr lang="en-US" sz="2400" dirty="0"/>
              <a:t>t</a:t>
            </a:r>
            <a:r>
              <a:rPr lang="en-US" sz="2400" dirty="0" smtClean="0"/>
              <a:t>eam building is important</a:t>
            </a:r>
            <a:endParaRPr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6938" y="1058635"/>
            <a:ext cx="1970112" cy="2029215"/>
          </a:xfrm>
          <a:prstGeom prst="rect">
            <a:avLst/>
          </a:prstGeom>
        </p:spPr>
      </p:pic>
      <p:pic>
        <p:nvPicPr>
          <p:cNvPr id="1034" name="Picture 10" descr="https://lh3.googleusercontent.com/pw/AM-JKLWDepjx070CmiCL6tGS6PY88g9LFWCfDbDXj1q_CNGOJKTPilB8aTM3uS-MPNNE8keUYqPKr3zQTdgUSRnBDvzOKMF46mU9XYhBVEGlBpDJA77RZk3hIa9zf3fiZQbHtlbOMKTsZUMC2jJjtaA7MRCQ1A=w1436-h664-no?authuser=0"/>
          <p:cNvPicPr>
            <a:picLocks noChangeAspect="1" noChangeArrowheads="1"/>
          </p:cNvPicPr>
          <p:nvPr/>
        </p:nvPicPr>
        <p:blipFill rotWithShape="1">
          <a:blip r:embed="rId4">
            <a:extLst>
              <a:ext uri="{28A0092B-C50C-407E-A947-70E740481C1C}">
                <a14:useLocalDpi xmlns:a14="http://schemas.microsoft.com/office/drawing/2010/main" val="0"/>
              </a:ext>
            </a:extLst>
          </a:blip>
          <a:srcRect l="15388" t="21270" r="13978"/>
          <a:stretch/>
        </p:blipFill>
        <p:spPr bwMode="auto">
          <a:xfrm>
            <a:off x="8251879" y="4842131"/>
            <a:ext cx="3530118" cy="18194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lh3.googleusercontent.com/pw/AM-JKLUre9kFyT74NGt66ru7grx86tkEexj8YgTf09wF0vhWdb8nnu5QMs1At0xslpIFDmric5FLjlSYdgvo_iF3Nr-NnMnaISLtO9Hvhti-u-oS_QYYCuZuJP3YmLVHVl6KrXOcWd4d8Y1DwgznsUEwaZdZzA=w1026-h769-no?authuser=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8271" y="2346870"/>
            <a:ext cx="2944368" cy="22068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lh3.googleusercontent.com/pw/AM-JKLUxenw6gK-hXw6AjKvh9H79BUvCoUkYZzZZ6nqfDI9tAQsV1EuCVxgE4aEyjHz56Sr4hWhyFonu4yxZdYC9p6VYVkwIJ1JICq1ybGr4UoW_Oe4MWD2kb6M3DF6AfYOHdZb6zb672ZCzDi9eV6aVSupz1A=w1026-h769-no?authuser=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178" y="2402182"/>
            <a:ext cx="2672292" cy="200291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lh3.googleusercontent.com/pw/AM-JKLWmSgFly9LKAZmCR0Cj0VROJyvblzERLsxGX_CtazQHZEK0wrfAquEbE8yux58sfusn8cTVNBEeKo7oQ7baV9MpE3Rm1I1FuwFQ782Jtxoz4QVbgUQpcauv_TNg6swn79ANKqPSnkmHhScs_v0jd9VdXA=w1026-h769-no?authuser=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25138" y="3355591"/>
            <a:ext cx="3197066" cy="2396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2620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24"/>
          <p:cNvSpPr txBox="1">
            <a:spLocks noGrp="1"/>
          </p:cNvSpPr>
          <p:nvPr>
            <p:ph type="title"/>
          </p:nvPr>
        </p:nvSpPr>
        <p:spPr>
          <a:xfrm>
            <a:off x="1691324" y="358614"/>
            <a:ext cx="7710127" cy="104405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400"/>
              <a:buFont typeface="Source Sans Pro"/>
              <a:buNone/>
            </a:pPr>
            <a:r>
              <a:rPr lang="en-US" dirty="0" smtClean="0">
                <a:solidFill>
                  <a:srgbClr val="00B0F0"/>
                </a:solidFill>
              </a:rPr>
              <a:t>Advantage: Open Community</a:t>
            </a:r>
            <a:endParaRPr dirty="0">
              <a:solidFill>
                <a:srgbClr val="00B0F0"/>
              </a:solidFill>
            </a:endParaRPr>
          </a:p>
        </p:txBody>
      </p:sp>
      <p:sp>
        <p:nvSpPr>
          <p:cNvPr id="1223" name="Google Shape;1223;p24"/>
          <p:cNvSpPr txBox="1">
            <a:spLocks noGrp="1"/>
          </p:cNvSpPr>
          <p:nvPr>
            <p:ph type="body" idx="2"/>
          </p:nvPr>
        </p:nvSpPr>
        <p:spPr>
          <a:xfrm>
            <a:off x="1691324" y="1536192"/>
            <a:ext cx="8001315" cy="155165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Font typeface="Arial"/>
              <a:buChar char="•"/>
            </a:pPr>
            <a:r>
              <a:rPr lang="en-US" sz="2400" dirty="0" smtClean="0"/>
              <a:t>We have a annual team retreat </a:t>
            </a:r>
            <a:r>
              <a:rPr lang="mr-IN" sz="2400" dirty="0" smtClean="0"/>
              <a:t>–</a:t>
            </a:r>
            <a:r>
              <a:rPr lang="en-US" sz="2400" dirty="0" smtClean="0"/>
              <a:t> "Sakai Camp" </a:t>
            </a:r>
            <a:r>
              <a:rPr lang="mr-IN" sz="2400" dirty="0" smtClean="0"/>
              <a:t>–</a:t>
            </a:r>
            <a:r>
              <a:rPr lang="en-US" sz="2400" dirty="0" smtClean="0"/>
              <a:t> and you are invited and encouraged to contribute.</a:t>
            </a:r>
          </a:p>
          <a:p>
            <a:pPr marL="228600" lvl="0" indent="-228600" algn="l" rtl="0">
              <a:lnSpc>
                <a:spcPct val="90000"/>
              </a:lnSpc>
              <a:spcBef>
                <a:spcPts val="0"/>
              </a:spcBef>
              <a:spcAft>
                <a:spcPts val="0"/>
              </a:spcAft>
              <a:buClr>
                <a:schemeClr val="dk1"/>
              </a:buClr>
              <a:buSzPts val="1800"/>
              <a:buFont typeface="Arial"/>
              <a:buChar char="•"/>
            </a:pPr>
            <a:r>
              <a:rPr lang="en-US" sz="2400" dirty="0" smtClean="0"/>
              <a:t>You are in the same room as the core leadership for every aspect of Sakai </a:t>
            </a:r>
            <a:endParaRPr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6938" y="1058635"/>
            <a:ext cx="1970112" cy="2029215"/>
          </a:xfrm>
          <a:prstGeom prst="rect">
            <a:avLst/>
          </a:prstGeom>
        </p:spPr>
      </p:pic>
      <p:pic>
        <p:nvPicPr>
          <p:cNvPr id="1042" name="Picture 18" descr="https://lh3.googleusercontent.com/pw/AM-JKLWEPhaDbU1JQ4mT0X7wzPp-AJYXYhoMVd-8H4N-HzMwAeEVecGKS4qQ1XxRlO8BKyfhvtqA8I3SzORCMR9nqkkuLwCz3p9zNaYmc-2bWHpV1RRDyLJStu71mMv2Gu7ZtoKCfKOSuiztlEM-WLsHj7M5Jg=w1026-h769-no?authuser=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3936" y="3188093"/>
            <a:ext cx="3447642" cy="258405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lh3.googleusercontent.com/pw/AM-JKLXf7MCsxc-eCUVCGqxHj0gMf_olhw1wqvt29ttmnMUiQ6O-2mapI75DMKHyhubTNGij0FmuY2mVFu3apasJVaA3FqNTQ22lVovUOEZe-t69XMjvTcSp1S-1uzlunPiEt-q7ZRfu_1vX4cNAlcHtgfe0mA=w577-h769-no?authuser=0"/>
          <p:cNvPicPr>
            <a:picLocks noChangeAspect="1" noChangeArrowheads="1"/>
          </p:cNvPicPr>
          <p:nvPr/>
        </p:nvPicPr>
        <p:blipFill rotWithShape="1">
          <a:blip r:embed="rId5">
            <a:extLst>
              <a:ext uri="{28A0092B-C50C-407E-A947-70E740481C1C}">
                <a14:useLocalDpi xmlns:a14="http://schemas.microsoft.com/office/drawing/2010/main" val="0"/>
              </a:ext>
            </a:extLst>
          </a:blip>
          <a:srcRect t="30115"/>
          <a:stretch/>
        </p:blipFill>
        <p:spPr bwMode="auto">
          <a:xfrm>
            <a:off x="246947" y="3654778"/>
            <a:ext cx="2514542" cy="234202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lh3.googleusercontent.com/pw/AM-JKLX9r2Q-u2GedO3r6pLtZNhkjkvoFAZNON2aiUjVJF9P4xzrAVb4wjVGGGDooNFcKGqObu-UfP5vtizsQ9dmk2eBGl8Mn35XKUDa8edL3DzF8v193z5tqoEMK7LILWnkOAPN9u6AyNTyKqYU9RxPBTIz9w=w577-h769-no?authuser=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2639" y="3654779"/>
            <a:ext cx="1973958" cy="263080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s://lh3.googleusercontent.com/pw/AM-JKLVZBlZzlsCoUsm_12SnLBOjabSkC9TBrVDCOZ-ogStiY_1P5ZsBbXKTajkEW0fPvkM9iQOlIhPE5QOn6UuhjakdKeyrm-nkZWpo9EBilqkCY8YhBHeD8_I8Ox7aP3dvynI0XOxNEtDiUxVRCbN4VUpsDQ=w577-h769-no?authuser=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2454" y="3087850"/>
            <a:ext cx="2089309" cy="2784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218314"/>
      </p:ext>
    </p:extLst>
  </p:cSld>
  <p:clrMapOvr>
    <a:masterClrMapping/>
  </p:clrMapOvr>
  <p:timing>
    <p:tnLst>
      <p:par>
        <p:cTn id="1" dur="indefinite" restart="never" nodeType="tmRoot"/>
      </p:par>
    </p:tnLst>
  </p:timing>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397</TotalTime>
  <Words>935</Words>
  <Application>Microsoft Macintosh PowerPoint</Application>
  <PresentationFormat>Widescreen</PresentationFormat>
  <Paragraphs>161</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Calibri</vt:lpstr>
      <vt:lpstr>Source Sans Pro</vt:lpstr>
      <vt:lpstr>Arial</vt:lpstr>
      <vt:lpstr>FunkyShapesDarkVTI</vt:lpstr>
      <vt:lpstr>A Visit from the Sakai Sales Department (circa 2025)</vt:lpstr>
      <vt:lpstr>Facetious !!</vt:lpstr>
      <vt:lpstr>Thank you</vt:lpstr>
      <vt:lpstr>BanditLMS – What we hear</vt:lpstr>
      <vt:lpstr>SakaiLMS – Advantages</vt:lpstr>
      <vt:lpstr>Advantage: Open Community</vt:lpstr>
      <vt:lpstr>Advantage: Open Community</vt:lpstr>
      <vt:lpstr>Advantage: Open Community</vt:lpstr>
      <vt:lpstr>Advantage: Open Community</vt:lpstr>
      <vt:lpstr>Advantage: Hosting Options</vt:lpstr>
      <vt:lpstr>Summary</vt:lpstr>
      <vt:lpstr>But there is more...</vt:lpstr>
      <vt:lpstr>PowerPoint Presentation</vt:lpstr>
      <vt:lpstr>Cloud LMS Conundrum...</vt:lpstr>
      <vt:lpstr>Sakai Plus</vt:lpstr>
      <vt:lpstr>PowerPoint Presentation</vt:lpstr>
      <vt:lpstr>                  For the Win-Win</vt:lpstr>
      <vt:lpstr>                  Hosting Options</vt:lpstr>
      <vt:lpstr>Summary</vt:lpstr>
      <vt:lpstr>Facetious !!</vt:lpstr>
      <vt:lpstr>THANK YOU</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Microsoft Office User</cp:lastModifiedBy>
  <cp:revision>29</cp:revision>
  <dcterms:modified xsi:type="dcterms:W3CDTF">2021-11-10T17:58:02Z</dcterms:modified>
</cp:coreProperties>
</file>